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8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5143500" cx="9144000"/>
  <p:notesSz cx="6858000" cy="9144000"/>
  <p:embeddedFontLst>
    <p:embeddedFont>
      <p:font typeface="Roboto Slab"/>
      <p:regular r:id="rId52"/>
      <p:bold r:id="rId53"/>
    </p:embeddedFont>
    <p:embeddedFont>
      <p:font typeface="Roboto Black"/>
      <p:bold r:id="rId54"/>
      <p:boldItalic r:id="rId55"/>
    </p:embeddedFont>
    <p:embeddedFont>
      <p:font typeface="Roboto Medium"/>
      <p:regular r:id="rId56"/>
      <p:bold r:id="rId57"/>
      <p:italic r:id="rId58"/>
      <p:boldItalic r:id="rId59"/>
    </p:embeddedFont>
    <p:embeddedFont>
      <p:font typeface="Oxanium ExtraLight"/>
      <p:regular r:id="rId60"/>
      <p:bold r:id="rId61"/>
    </p:embeddedFont>
    <p:embeddedFont>
      <p:font typeface="Bungee"/>
      <p:regular r:id="rId62"/>
    </p:embeddedFont>
    <p:embeddedFont>
      <p:font typeface="Roboto Light"/>
      <p:regular r:id="rId63"/>
      <p:bold r:id="rId64"/>
      <p:italic r:id="rId65"/>
      <p:boldItalic r:id="rId66"/>
    </p:embeddedFont>
    <p:embeddedFont>
      <p:font typeface="Roboto Mono"/>
      <p:regular r:id="rId67"/>
      <p:bold r:id="rId68"/>
      <p:italic r:id="rId69"/>
      <p:boldItalic r:id="rId70"/>
    </p:embeddedFont>
    <p:embeddedFont>
      <p:font typeface="Century Gothic"/>
      <p:regular r:id="rId71"/>
      <p:bold r:id="rId72"/>
      <p:italic r:id="rId73"/>
      <p:boldItalic r:id="rId74"/>
    </p:embeddedFont>
    <p:embeddedFont>
      <p:font typeface="Roboto"/>
      <p:regular r:id="rId75"/>
      <p:bold r:id="rId76"/>
      <p:italic r:id="rId77"/>
      <p:boldItalic r:id="rId78"/>
    </p:embeddedFont>
    <p:embeddedFont>
      <p:font typeface="Lato Light"/>
      <p:regular r:id="rId79"/>
      <p:bold r:id="rId80"/>
      <p:italic r:id="rId81"/>
      <p:boldItalic r:id="rId82"/>
    </p:embeddedFont>
    <p:embeddedFont>
      <p:font typeface="Helvetica Neue Light"/>
      <p:regular r:id="rId83"/>
      <p:bold r:id="rId84"/>
      <p:italic r:id="rId85"/>
      <p:boldItalic r:id="rId86"/>
    </p:embeddedFont>
    <p:embeddedFont>
      <p:font typeface="Roboto Mono Regular"/>
      <p:regular r:id="rId87"/>
      <p:bold r:id="rId88"/>
      <p:italic r:id="rId89"/>
      <p:boldItalic r:id="rId9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HelveticaNeueLight-bold.fntdata"/><Relationship Id="rId83" Type="http://schemas.openxmlformats.org/officeDocument/2006/relationships/font" Target="fonts/HelveticaNeueLight-regular.fntdata"/><Relationship Id="rId42" Type="http://schemas.openxmlformats.org/officeDocument/2006/relationships/slide" Target="slides/slide37.xml"/><Relationship Id="rId86" Type="http://schemas.openxmlformats.org/officeDocument/2006/relationships/font" Target="fonts/HelveticaNeueLight-boldItalic.fntdata"/><Relationship Id="rId41" Type="http://schemas.openxmlformats.org/officeDocument/2006/relationships/slide" Target="slides/slide36.xml"/><Relationship Id="rId85" Type="http://schemas.openxmlformats.org/officeDocument/2006/relationships/font" Target="fonts/HelveticaNeueLight-italic.fntdata"/><Relationship Id="rId44" Type="http://schemas.openxmlformats.org/officeDocument/2006/relationships/slide" Target="slides/slide39.xml"/><Relationship Id="rId88" Type="http://schemas.openxmlformats.org/officeDocument/2006/relationships/font" Target="fonts/RobotoMonoRegular-bold.fntdata"/><Relationship Id="rId43" Type="http://schemas.openxmlformats.org/officeDocument/2006/relationships/slide" Target="slides/slide38.xml"/><Relationship Id="rId87" Type="http://schemas.openxmlformats.org/officeDocument/2006/relationships/font" Target="fonts/RobotoMonoRegular-regular.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RobotoMonoRegular-italic.fntdata"/><Relationship Id="rId80" Type="http://schemas.openxmlformats.org/officeDocument/2006/relationships/font" Target="fonts/LatoLight-bold.fntdata"/><Relationship Id="rId82" Type="http://schemas.openxmlformats.org/officeDocument/2006/relationships/font" Target="fonts/LatoLight-boldItalic.fntdata"/><Relationship Id="rId81" Type="http://schemas.openxmlformats.org/officeDocument/2006/relationships/font" Target="fonts/LatoLight-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CenturyGothic-italic.fntdata"/><Relationship Id="rId72" Type="http://schemas.openxmlformats.org/officeDocument/2006/relationships/font" Target="fonts/CenturyGothic-bold.fntdata"/><Relationship Id="rId31" Type="http://schemas.openxmlformats.org/officeDocument/2006/relationships/slide" Target="slides/slide26.xml"/><Relationship Id="rId75" Type="http://schemas.openxmlformats.org/officeDocument/2006/relationships/font" Target="fonts/Roboto-regular.fntdata"/><Relationship Id="rId30" Type="http://schemas.openxmlformats.org/officeDocument/2006/relationships/slide" Target="slides/slide25.xml"/><Relationship Id="rId74" Type="http://schemas.openxmlformats.org/officeDocument/2006/relationships/font" Target="fonts/CenturyGothic-boldItalic.fntdata"/><Relationship Id="rId33" Type="http://schemas.openxmlformats.org/officeDocument/2006/relationships/slide" Target="slides/slide28.xml"/><Relationship Id="rId77" Type="http://schemas.openxmlformats.org/officeDocument/2006/relationships/font" Target="fonts/Roboto-italic.fntdata"/><Relationship Id="rId32" Type="http://schemas.openxmlformats.org/officeDocument/2006/relationships/slide" Target="slides/slide27.xml"/><Relationship Id="rId76" Type="http://schemas.openxmlformats.org/officeDocument/2006/relationships/font" Target="fonts/Roboto-bold.fntdata"/><Relationship Id="rId35" Type="http://schemas.openxmlformats.org/officeDocument/2006/relationships/slide" Target="slides/slide30.xml"/><Relationship Id="rId79" Type="http://schemas.openxmlformats.org/officeDocument/2006/relationships/font" Target="fonts/LatoLight-regular.fntdata"/><Relationship Id="rId34" Type="http://schemas.openxmlformats.org/officeDocument/2006/relationships/slide" Target="slides/slide29.xml"/><Relationship Id="rId78" Type="http://schemas.openxmlformats.org/officeDocument/2006/relationships/font" Target="fonts/Roboto-boldItalic.fntdata"/><Relationship Id="rId71" Type="http://schemas.openxmlformats.org/officeDocument/2006/relationships/font" Target="fonts/CenturyGothic-regular.fntdata"/><Relationship Id="rId70" Type="http://schemas.openxmlformats.org/officeDocument/2006/relationships/font" Target="fonts/RobotoMono-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Bungee-regular.fntdata"/><Relationship Id="rId61" Type="http://schemas.openxmlformats.org/officeDocument/2006/relationships/font" Target="fonts/OxaniumExtraLight-bold.fntdata"/><Relationship Id="rId20" Type="http://schemas.openxmlformats.org/officeDocument/2006/relationships/slide" Target="slides/slide15.xml"/><Relationship Id="rId64" Type="http://schemas.openxmlformats.org/officeDocument/2006/relationships/font" Target="fonts/RobotoLight-bold.fntdata"/><Relationship Id="rId63" Type="http://schemas.openxmlformats.org/officeDocument/2006/relationships/font" Target="fonts/RobotoLight-regular.fntdata"/><Relationship Id="rId22" Type="http://schemas.openxmlformats.org/officeDocument/2006/relationships/slide" Target="slides/slide17.xml"/><Relationship Id="rId66" Type="http://schemas.openxmlformats.org/officeDocument/2006/relationships/font" Target="fonts/RobotoLight-boldItalic.fntdata"/><Relationship Id="rId21" Type="http://schemas.openxmlformats.org/officeDocument/2006/relationships/slide" Target="slides/slide16.xml"/><Relationship Id="rId65" Type="http://schemas.openxmlformats.org/officeDocument/2006/relationships/font" Target="fonts/RobotoLight-italic.fntdata"/><Relationship Id="rId24" Type="http://schemas.openxmlformats.org/officeDocument/2006/relationships/slide" Target="slides/slide19.xml"/><Relationship Id="rId68" Type="http://schemas.openxmlformats.org/officeDocument/2006/relationships/font" Target="fonts/RobotoMono-bold.fntdata"/><Relationship Id="rId23" Type="http://schemas.openxmlformats.org/officeDocument/2006/relationships/slide" Target="slides/slide18.xml"/><Relationship Id="rId67" Type="http://schemas.openxmlformats.org/officeDocument/2006/relationships/font" Target="fonts/RobotoMono-regular.fntdata"/><Relationship Id="rId60" Type="http://schemas.openxmlformats.org/officeDocument/2006/relationships/font" Target="fonts/OxaniumExtraLight-regular.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Mono-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RobotoSlab-bold.fntdata"/><Relationship Id="rId52" Type="http://schemas.openxmlformats.org/officeDocument/2006/relationships/font" Target="fonts/RobotoSlab-regular.fntdata"/><Relationship Id="rId11" Type="http://schemas.openxmlformats.org/officeDocument/2006/relationships/slide" Target="slides/slide6.xml"/><Relationship Id="rId55" Type="http://schemas.openxmlformats.org/officeDocument/2006/relationships/font" Target="fonts/RobotoBlack-boldItalic.fntdata"/><Relationship Id="rId10" Type="http://schemas.openxmlformats.org/officeDocument/2006/relationships/slide" Target="slides/slide5.xml"/><Relationship Id="rId54" Type="http://schemas.openxmlformats.org/officeDocument/2006/relationships/font" Target="fonts/RobotoBlack-bold.fntdata"/><Relationship Id="rId13" Type="http://schemas.openxmlformats.org/officeDocument/2006/relationships/slide" Target="slides/slide8.xml"/><Relationship Id="rId57" Type="http://schemas.openxmlformats.org/officeDocument/2006/relationships/font" Target="fonts/RobotoMedium-bold.fntdata"/><Relationship Id="rId12" Type="http://schemas.openxmlformats.org/officeDocument/2006/relationships/slide" Target="slides/slide7.xml"/><Relationship Id="rId56" Type="http://schemas.openxmlformats.org/officeDocument/2006/relationships/font" Target="fonts/RobotoMedium-regular.fntdata"/><Relationship Id="rId90" Type="http://schemas.openxmlformats.org/officeDocument/2006/relationships/font" Target="fonts/RobotoMonoRegular-boldItalic.fntdata"/><Relationship Id="rId15" Type="http://schemas.openxmlformats.org/officeDocument/2006/relationships/slide" Target="slides/slide10.xml"/><Relationship Id="rId59" Type="http://schemas.openxmlformats.org/officeDocument/2006/relationships/font" Target="fonts/RobotoMedium-boldItalic.fntdata"/><Relationship Id="rId14" Type="http://schemas.openxmlformats.org/officeDocument/2006/relationships/slide" Target="slides/slide9.xml"/><Relationship Id="rId58" Type="http://schemas.openxmlformats.org/officeDocument/2006/relationships/font" Target="fonts/RobotoMedium-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aba44b5f15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aba44b5f15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d4f932581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d4f932581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da28bc7369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Recent experiences taught us that digital spaces are needed and is the </a:t>
            </a:r>
            <a:r>
              <a:rPr lang="en-US">
                <a:solidFill>
                  <a:schemeClr val="dk1"/>
                </a:solidFill>
              </a:rPr>
              <a:t>future</a:t>
            </a:r>
            <a:r>
              <a:rPr lang="en-US">
                <a:solidFill>
                  <a:schemeClr val="dk1"/>
                </a:solidFill>
              </a:rPr>
              <a:t>. Digital divide.</a:t>
            </a:r>
            <a:endParaRPr/>
          </a:p>
        </p:txBody>
      </p:sp>
      <p:sp>
        <p:nvSpPr>
          <p:cNvPr id="284" name="Google Shape;284;gda28bc7369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da28bc7369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Recent experiences taught us that digital spaces are needed and is the </a:t>
            </a:r>
            <a:r>
              <a:rPr lang="en-US">
                <a:solidFill>
                  <a:schemeClr val="dk1"/>
                </a:solidFill>
              </a:rPr>
              <a:t>future</a:t>
            </a:r>
            <a:r>
              <a:rPr lang="en-US">
                <a:solidFill>
                  <a:schemeClr val="dk1"/>
                </a:solidFill>
              </a:rPr>
              <a:t>. Digital divide.</a:t>
            </a:r>
            <a:endParaRPr/>
          </a:p>
        </p:txBody>
      </p:sp>
      <p:sp>
        <p:nvSpPr>
          <p:cNvPr id="294" name="Google Shape;294;gda28bc7369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da28bc7369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Claudio: you’re only as good as the weakest link in your digital chain</a:t>
            </a:r>
            <a:endParaRPr/>
          </a:p>
        </p:txBody>
      </p:sp>
      <p:sp>
        <p:nvSpPr>
          <p:cNvPr id="304" name="Google Shape;304;gda28bc7369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da28bc7369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da28bc7369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b5503f96ff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b5503f96ff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b5503f96ff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b5503f96ff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b5503f96ff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b5503f96ff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b5503f96ff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b5503f96ff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b5503f96ff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b5503f96ff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b6fdc1d504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b6fdc1d504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b5503f96ff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b5503f96ff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b5503f96ff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b5503f96ff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b5503f96ff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b5503f96ff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da28bc7369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da28bc7369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b5503f96ff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b5503f96ff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da28bc7369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gda28bc7369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b5503f96ff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gb5503f96ff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b5503f96ff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b5503f96ff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b5503f96ff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b5503f96ff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b5503f96ff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b5503f96ff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b5503f96ff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gb5503f96ff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da66164d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da66164d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da66164db2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da66164db2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da8356fb12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da8356fb12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da8356fb12_3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da8356fb12_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b5503f96ff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b5503f96ff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da8356fb12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da8356fb12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b5503f96ff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b5503f96ff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da28bc7369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da28bc7369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give credit to Microsoft</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b5503f96ff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gb5503f96ff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b5503f96ff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gb5503f96ff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b5503f96f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b5503f96f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b5503f96ff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b5503f96ff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b5503f96ff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b5503f96ff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b5503f96ff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b5503f96ff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b5503f96ff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b5503f96ff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cc61ccb6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cc61ccb6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ddce3e586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5" name="Google Shape;615;gddce3e586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da28bc7369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da28bc7369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b5503f96ff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gb5503f96ff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b5503f96ff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b5503f96ff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b5503f96ff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b5503f96ff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b5503f96ff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b5503f96ff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db36c39a3a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db36c39a3a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729450" y="2048325"/>
            <a:ext cx="7688100" cy="1319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11" name="Google Shape;11;p2"/>
          <p:cNvSpPr txBox="1"/>
          <p:nvPr>
            <p:ph idx="1" type="subTitle"/>
          </p:nvPr>
        </p:nvSpPr>
        <p:spPr>
          <a:xfrm>
            <a:off x="729627" y="3553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b="1" sz="1600"/>
            </a:lvl1pPr>
            <a:lvl2pPr lvl="1" rtl="0">
              <a:lnSpc>
                <a:spcPct val="100000"/>
              </a:lnSpc>
              <a:spcBef>
                <a:spcPts val="0"/>
              </a:spcBef>
              <a:spcAft>
                <a:spcPts val="0"/>
              </a:spcAft>
              <a:buSzPts val="1600"/>
              <a:buNone/>
              <a:defRPr b="1" sz="1600"/>
            </a:lvl2pPr>
            <a:lvl3pPr lvl="2" rtl="0">
              <a:lnSpc>
                <a:spcPct val="100000"/>
              </a:lnSpc>
              <a:spcBef>
                <a:spcPts val="0"/>
              </a:spcBef>
              <a:spcAft>
                <a:spcPts val="0"/>
              </a:spcAft>
              <a:buSzPts val="1600"/>
              <a:buNone/>
              <a:defRPr b="1" sz="1600"/>
            </a:lvl3pPr>
            <a:lvl4pPr lvl="3" rtl="0">
              <a:lnSpc>
                <a:spcPct val="100000"/>
              </a:lnSpc>
              <a:spcBef>
                <a:spcPts val="0"/>
              </a:spcBef>
              <a:spcAft>
                <a:spcPts val="0"/>
              </a:spcAft>
              <a:buSzPts val="1600"/>
              <a:buNone/>
              <a:defRPr b="1" sz="1600"/>
            </a:lvl4pPr>
            <a:lvl5pPr lvl="4" rtl="0">
              <a:lnSpc>
                <a:spcPct val="100000"/>
              </a:lnSpc>
              <a:spcBef>
                <a:spcPts val="0"/>
              </a:spcBef>
              <a:spcAft>
                <a:spcPts val="0"/>
              </a:spcAft>
              <a:buSzPts val="1600"/>
              <a:buNone/>
              <a:defRPr b="1" sz="1600"/>
            </a:lvl5pPr>
            <a:lvl6pPr lvl="5" rtl="0">
              <a:lnSpc>
                <a:spcPct val="100000"/>
              </a:lnSpc>
              <a:spcBef>
                <a:spcPts val="0"/>
              </a:spcBef>
              <a:spcAft>
                <a:spcPts val="0"/>
              </a:spcAft>
              <a:buSzPts val="1600"/>
              <a:buNone/>
              <a:defRPr b="1" sz="1600"/>
            </a:lvl6pPr>
            <a:lvl7pPr lvl="6" rtl="0">
              <a:lnSpc>
                <a:spcPct val="100000"/>
              </a:lnSpc>
              <a:spcBef>
                <a:spcPts val="0"/>
              </a:spcBef>
              <a:spcAft>
                <a:spcPts val="0"/>
              </a:spcAft>
              <a:buSzPts val="1600"/>
              <a:buNone/>
              <a:defRPr b="1" sz="1600"/>
            </a:lvl7pPr>
            <a:lvl8pPr lvl="7" rtl="0">
              <a:lnSpc>
                <a:spcPct val="100000"/>
              </a:lnSpc>
              <a:spcBef>
                <a:spcPts val="0"/>
              </a:spcBef>
              <a:spcAft>
                <a:spcPts val="0"/>
              </a:spcAft>
              <a:buSzPts val="1600"/>
              <a:buNone/>
              <a:defRPr b="1" sz="1600"/>
            </a:lvl8pPr>
            <a:lvl9pPr lvl="8" rtl="0">
              <a:lnSpc>
                <a:spcPct val="100000"/>
              </a:lnSpc>
              <a:spcBef>
                <a:spcPts val="0"/>
              </a:spcBef>
              <a:spcAft>
                <a:spcPts val="0"/>
              </a:spcAft>
              <a:buSzPts val="1600"/>
              <a:buNone/>
              <a:defRPr b="1" sz="1600"/>
            </a:lvl9pPr>
          </a:lstStyle>
          <a:p/>
        </p:txBody>
      </p:sp>
      <p:grpSp>
        <p:nvGrpSpPr>
          <p:cNvPr id="12" name="Google Shape;12;p2"/>
          <p:cNvGrpSpPr/>
          <p:nvPr/>
        </p:nvGrpSpPr>
        <p:grpSpPr>
          <a:xfrm>
            <a:off x="0" y="0"/>
            <a:ext cx="9144000" cy="320100"/>
            <a:chOff x="0" y="0"/>
            <a:chExt cx="9144000" cy="320100"/>
          </a:xfrm>
        </p:grpSpPr>
        <p:sp>
          <p:nvSpPr>
            <p:cNvPr id="13" name="Google Shape;13;p2"/>
            <p:cNvSpPr/>
            <p:nvPr/>
          </p:nvSpPr>
          <p:spPr>
            <a:xfrm>
              <a:off x="0" y="0"/>
              <a:ext cx="7050000" cy="320100"/>
            </a:xfrm>
            <a:prstGeom prst="rect">
              <a:avLst/>
            </a:prstGeom>
            <a:solidFill>
              <a:srgbClr val="282828"/>
            </a:solidFill>
            <a:ln>
              <a:noFill/>
            </a:ln>
            <a:effectLst>
              <a:outerShdw rotWithShape="0" algn="bl" dir="5400000" dist="95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Roboto"/>
                <a:ea typeface="Roboto"/>
                <a:cs typeface="Roboto"/>
                <a:sym typeface="Roboto"/>
              </a:endParaRPr>
            </a:p>
          </p:txBody>
        </p:sp>
        <p:sp>
          <p:nvSpPr>
            <p:cNvPr id="14" name="Google Shape;14;p2"/>
            <p:cNvSpPr/>
            <p:nvPr/>
          </p:nvSpPr>
          <p:spPr>
            <a:xfrm>
              <a:off x="7050000" y="0"/>
              <a:ext cx="2094000" cy="320100"/>
            </a:xfrm>
            <a:prstGeom prst="rect">
              <a:avLst/>
            </a:prstGeom>
            <a:solidFill>
              <a:schemeClr val="dk1"/>
            </a:solidFill>
            <a:ln>
              <a:noFill/>
            </a:ln>
            <a:effectLst>
              <a:outerShdw rotWithShape="0" algn="bl" dir="5400000" dist="9525">
                <a:srgbClr val="000000"/>
              </a:outerShdw>
            </a:effectLst>
          </p:spPr>
          <p:txBody>
            <a:bodyPr anchorCtr="0" anchor="ctr" bIns="91425" lIns="137150" spcFirstLastPara="1" rIns="91425" wrap="square" tIns="91425">
              <a:noAutofit/>
            </a:bodyPr>
            <a:lstStyle/>
            <a:p>
              <a:pPr indent="0" lvl="0" marL="0" rtl="0" algn="l">
                <a:spcBef>
                  <a:spcPts val="0"/>
                </a:spcBef>
                <a:spcAft>
                  <a:spcPts val="0"/>
                </a:spcAft>
                <a:buNone/>
              </a:pPr>
              <a:r>
                <a:rPr b="1" lang="en-US" sz="1100">
                  <a:solidFill>
                    <a:schemeClr val="lt2"/>
                  </a:solidFill>
                  <a:latin typeface="Roboto"/>
                  <a:ea typeface="Roboto"/>
                  <a:cs typeface="Roboto"/>
                  <a:sym typeface="Roboto"/>
                </a:rPr>
                <a:t>Vanguard</a:t>
              </a:r>
              <a:endParaRPr b="1">
                <a:latin typeface="Roboto"/>
                <a:ea typeface="Roboto"/>
                <a:cs typeface="Roboto"/>
                <a:sym typeface="Roboto"/>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434343"/>
        </a:solidFill>
      </p:bgPr>
    </p:bg>
    <p:spTree>
      <p:nvGrpSpPr>
        <p:cNvPr id="65" name="Shape 65"/>
        <p:cNvGrpSpPr/>
        <p:nvPr/>
      </p:nvGrpSpPr>
      <p:grpSpPr>
        <a:xfrm>
          <a:off x="0" y="0"/>
          <a:ext cx="0" cy="0"/>
          <a:chOff x="0" y="0"/>
          <a:chExt cx="0" cy="0"/>
        </a:xfrm>
      </p:grpSpPr>
      <p:sp>
        <p:nvSpPr>
          <p:cNvPr id="66" name="Google Shape;66;p11"/>
          <p:cNvSpPr txBox="1"/>
          <p:nvPr>
            <p:ph type="title"/>
          </p:nvPr>
        </p:nvSpPr>
        <p:spPr>
          <a:xfrm>
            <a:off x="700425" y="321100"/>
            <a:ext cx="6610200" cy="2461200"/>
          </a:xfrm>
          <a:prstGeom prst="rect">
            <a:avLst/>
          </a:prstGeom>
        </p:spPr>
        <p:txBody>
          <a:bodyPr anchorCtr="0" anchor="b" bIns="0" lIns="0" spcFirstLastPara="1" rIns="0" wrap="square" tIns="0">
            <a:noAutofit/>
          </a:bodyPr>
          <a:lstStyle>
            <a:lvl1pPr lvl="0" rtl="0" algn="r">
              <a:spcBef>
                <a:spcPts val="0"/>
              </a:spcBef>
              <a:spcAft>
                <a:spcPts val="0"/>
              </a:spcAft>
              <a:buClr>
                <a:schemeClr val="lt2"/>
              </a:buClr>
              <a:buSzPts val="4000"/>
              <a:buNone/>
              <a:defRPr sz="4000">
                <a:solidFill>
                  <a:schemeClr val="lt2"/>
                </a:solidFill>
              </a:defRPr>
            </a:lvl1pPr>
            <a:lvl2pPr lvl="1" rtl="0" algn="r">
              <a:spcBef>
                <a:spcPts val="0"/>
              </a:spcBef>
              <a:spcAft>
                <a:spcPts val="0"/>
              </a:spcAft>
              <a:buClr>
                <a:schemeClr val="lt1"/>
              </a:buClr>
              <a:buSzPts val="4000"/>
              <a:buFont typeface="Oxanium ExtraLight"/>
              <a:buNone/>
              <a:defRPr sz="4000">
                <a:solidFill>
                  <a:schemeClr val="lt1"/>
                </a:solidFill>
                <a:latin typeface="Oxanium ExtraLight"/>
                <a:ea typeface="Oxanium ExtraLight"/>
                <a:cs typeface="Oxanium ExtraLight"/>
                <a:sym typeface="Oxanium ExtraLight"/>
              </a:defRPr>
            </a:lvl2pPr>
            <a:lvl3pPr lvl="2" rtl="0" algn="r">
              <a:spcBef>
                <a:spcPts val="0"/>
              </a:spcBef>
              <a:spcAft>
                <a:spcPts val="0"/>
              </a:spcAft>
              <a:buClr>
                <a:schemeClr val="lt1"/>
              </a:buClr>
              <a:buSzPts val="4000"/>
              <a:buFont typeface="Oxanium ExtraLight"/>
              <a:buNone/>
              <a:defRPr sz="4000">
                <a:solidFill>
                  <a:schemeClr val="lt1"/>
                </a:solidFill>
                <a:latin typeface="Oxanium ExtraLight"/>
                <a:ea typeface="Oxanium ExtraLight"/>
                <a:cs typeface="Oxanium ExtraLight"/>
                <a:sym typeface="Oxanium ExtraLight"/>
              </a:defRPr>
            </a:lvl3pPr>
            <a:lvl4pPr lvl="3" rtl="0" algn="r">
              <a:spcBef>
                <a:spcPts val="0"/>
              </a:spcBef>
              <a:spcAft>
                <a:spcPts val="0"/>
              </a:spcAft>
              <a:buClr>
                <a:schemeClr val="lt1"/>
              </a:buClr>
              <a:buSzPts val="4000"/>
              <a:buFont typeface="Oxanium ExtraLight"/>
              <a:buNone/>
              <a:defRPr sz="4000">
                <a:solidFill>
                  <a:schemeClr val="lt1"/>
                </a:solidFill>
                <a:latin typeface="Oxanium ExtraLight"/>
                <a:ea typeface="Oxanium ExtraLight"/>
                <a:cs typeface="Oxanium ExtraLight"/>
                <a:sym typeface="Oxanium ExtraLight"/>
              </a:defRPr>
            </a:lvl4pPr>
            <a:lvl5pPr lvl="4" rtl="0" algn="r">
              <a:spcBef>
                <a:spcPts val="0"/>
              </a:spcBef>
              <a:spcAft>
                <a:spcPts val="0"/>
              </a:spcAft>
              <a:buClr>
                <a:schemeClr val="lt1"/>
              </a:buClr>
              <a:buSzPts val="4000"/>
              <a:buFont typeface="Oxanium ExtraLight"/>
              <a:buNone/>
              <a:defRPr sz="4000">
                <a:solidFill>
                  <a:schemeClr val="lt1"/>
                </a:solidFill>
                <a:latin typeface="Oxanium ExtraLight"/>
                <a:ea typeface="Oxanium ExtraLight"/>
                <a:cs typeface="Oxanium ExtraLight"/>
                <a:sym typeface="Oxanium ExtraLight"/>
              </a:defRPr>
            </a:lvl5pPr>
            <a:lvl6pPr lvl="5" rtl="0" algn="r">
              <a:spcBef>
                <a:spcPts val="0"/>
              </a:spcBef>
              <a:spcAft>
                <a:spcPts val="0"/>
              </a:spcAft>
              <a:buClr>
                <a:schemeClr val="lt1"/>
              </a:buClr>
              <a:buSzPts val="4000"/>
              <a:buFont typeface="Oxanium ExtraLight"/>
              <a:buNone/>
              <a:defRPr sz="4000">
                <a:solidFill>
                  <a:schemeClr val="lt1"/>
                </a:solidFill>
                <a:latin typeface="Oxanium ExtraLight"/>
                <a:ea typeface="Oxanium ExtraLight"/>
                <a:cs typeface="Oxanium ExtraLight"/>
                <a:sym typeface="Oxanium ExtraLight"/>
              </a:defRPr>
            </a:lvl6pPr>
            <a:lvl7pPr lvl="6" rtl="0" algn="r">
              <a:spcBef>
                <a:spcPts val="0"/>
              </a:spcBef>
              <a:spcAft>
                <a:spcPts val="0"/>
              </a:spcAft>
              <a:buClr>
                <a:schemeClr val="lt1"/>
              </a:buClr>
              <a:buSzPts val="4000"/>
              <a:buFont typeface="Oxanium ExtraLight"/>
              <a:buNone/>
              <a:defRPr sz="4000">
                <a:solidFill>
                  <a:schemeClr val="lt1"/>
                </a:solidFill>
                <a:latin typeface="Oxanium ExtraLight"/>
                <a:ea typeface="Oxanium ExtraLight"/>
                <a:cs typeface="Oxanium ExtraLight"/>
                <a:sym typeface="Oxanium ExtraLight"/>
              </a:defRPr>
            </a:lvl7pPr>
            <a:lvl8pPr lvl="7" rtl="0" algn="r">
              <a:spcBef>
                <a:spcPts val="0"/>
              </a:spcBef>
              <a:spcAft>
                <a:spcPts val="0"/>
              </a:spcAft>
              <a:buClr>
                <a:schemeClr val="lt1"/>
              </a:buClr>
              <a:buSzPts val="4000"/>
              <a:buFont typeface="Oxanium ExtraLight"/>
              <a:buNone/>
              <a:defRPr sz="4000">
                <a:solidFill>
                  <a:schemeClr val="lt1"/>
                </a:solidFill>
                <a:latin typeface="Oxanium ExtraLight"/>
                <a:ea typeface="Oxanium ExtraLight"/>
                <a:cs typeface="Oxanium ExtraLight"/>
                <a:sym typeface="Oxanium ExtraLight"/>
              </a:defRPr>
            </a:lvl8pPr>
            <a:lvl9pPr lvl="8" rtl="0" algn="r">
              <a:spcBef>
                <a:spcPts val="0"/>
              </a:spcBef>
              <a:spcAft>
                <a:spcPts val="0"/>
              </a:spcAft>
              <a:buClr>
                <a:schemeClr val="lt1"/>
              </a:buClr>
              <a:buSzPts val="4000"/>
              <a:buFont typeface="Oxanium ExtraLight"/>
              <a:buNone/>
              <a:defRPr sz="4000">
                <a:solidFill>
                  <a:schemeClr val="lt1"/>
                </a:solidFill>
                <a:latin typeface="Oxanium ExtraLight"/>
                <a:ea typeface="Oxanium ExtraLight"/>
                <a:cs typeface="Oxanium ExtraLight"/>
                <a:sym typeface="Oxanium ExtraLight"/>
              </a:defRPr>
            </a:lvl9pPr>
          </a:lstStyle>
          <a:p/>
        </p:txBody>
      </p:sp>
      <p:sp>
        <p:nvSpPr>
          <p:cNvPr id="67" name="Google Shape;67;p11"/>
          <p:cNvSpPr txBox="1"/>
          <p:nvPr>
            <p:ph idx="12" type="sldNum"/>
          </p:nvPr>
        </p:nvSpPr>
        <p:spPr>
          <a:xfrm>
            <a:off x="8536100" y="4749850"/>
            <a:ext cx="480600" cy="270900"/>
          </a:xfrm>
          <a:prstGeom prst="rect">
            <a:avLst/>
          </a:prstGeom>
        </p:spPr>
        <p:txBody>
          <a:bodyPr anchorCtr="0" anchor="ctr" bIns="91425" lIns="91425" spcFirstLastPara="1" rIns="91425" wrap="square" tIns="91425">
            <a:no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indent="0" lvl="0" marL="0" rtl="0" algn="ctr">
              <a:spcBef>
                <a:spcPts val="0"/>
              </a:spcBef>
              <a:spcAft>
                <a:spcPts val="0"/>
              </a:spcAft>
              <a:buNone/>
            </a:pPr>
            <a:fld id="{00000000-1234-1234-1234-123412341234}" type="slidenum">
              <a:rPr lang="en-US"/>
              <a:t>‹#›</a:t>
            </a:fld>
            <a:endParaRPr/>
          </a:p>
        </p:txBody>
      </p:sp>
      <p:sp>
        <p:nvSpPr>
          <p:cNvPr id="68" name="Google Shape;68;p11"/>
          <p:cNvSpPr/>
          <p:nvPr/>
        </p:nvSpPr>
        <p:spPr>
          <a:xfrm rot="5400000">
            <a:off x="3739375" y="133700"/>
            <a:ext cx="324300" cy="7803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1"/>
          <p:cNvSpPr/>
          <p:nvPr/>
        </p:nvSpPr>
        <p:spPr>
          <a:xfrm rot="5400000">
            <a:off x="8135700" y="3182000"/>
            <a:ext cx="324300" cy="1706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1"/>
          <p:cNvSpPr txBox="1"/>
          <p:nvPr/>
        </p:nvSpPr>
        <p:spPr>
          <a:xfrm>
            <a:off x="2519325" y="3889175"/>
            <a:ext cx="4791300" cy="2937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b="1" lang="en-US" sz="1100">
                <a:solidFill>
                  <a:schemeClr val="lt2"/>
                </a:solidFill>
                <a:latin typeface="Roboto"/>
                <a:ea typeface="Roboto"/>
                <a:cs typeface="Roboto"/>
                <a:sym typeface="Roboto"/>
              </a:rPr>
              <a:t>Vanguard</a:t>
            </a:r>
            <a:endParaRPr b="1" sz="1100">
              <a:solidFill>
                <a:schemeClr val="lt1"/>
              </a:solidFill>
              <a:latin typeface="Roboto"/>
              <a:ea typeface="Roboto"/>
              <a:cs typeface="Roboto"/>
              <a:sym typeface="Roboto"/>
            </a:endParaRPr>
          </a:p>
        </p:txBody>
      </p:sp>
      <p:sp>
        <p:nvSpPr>
          <p:cNvPr id="71" name="Google Shape;71;p11"/>
          <p:cNvSpPr txBox="1"/>
          <p:nvPr>
            <p:ph idx="1" type="subTitle"/>
          </p:nvPr>
        </p:nvSpPr>
        <p:spPr>
          <a:xfrm>
            <a:off x="1914225" y="2876400"/>
            <a:ext cx="5396400" cy="600000"/>
          </a:xfrm>
          <a:prstGeom prst="rect">
            <a:avLst/>
          </a:prstGeom>
        </p:spPr>
        <p:txBody>
          <a:bodyPr anchorCtr="0" anchor="t" bIns="0" lIns="0" spcFirstLastPara="1" rIns="0" wrap="square" tIns="0">
            <a:noAutofit/>
          </a:bodyPr>
          <a:lstStyle>
            <a:lvl1pPr lvl="0" algn="r">
              <a:spcBef>
                <a:spcPts val="0"/>
              </a:spcBef>
              <a:spcAft>
                <a:spcPts val="0"/>
              </a:spcAft>
              <a:buClr>
                <a:schemeClr val="lt2"/>
              </a:buClr>
              <a:buSzPts val="2000"/>
              <a:buNone/>
              <a:defRPr sz="2000">
                <a:solidFill>
                  <a:schemeClr val="lt2"/>
                </a:solidFill>
              </a:defRPr>
            </a:lvl1pPr>
            <a:lvl2pPr lvl="1" algn="r">
              <a:spcBef>
                <a:spcPts val="1600"/>
              </a:spcBef>
              <a:spcAft>
                <a:spcPts val="0"/>
              </a:spcAft>
              <a:buClr>
                <a:schemeClr val="lt2"/>
              </a:buClr>
              <a:buSzPts val="2200"/>
              <a:buFont typeface="Roboto Slab"/>
              <a:buNone/>
              <a:defRPr b="0" sz="2200">
                <a:solidFill>
                  <a:schemeClr val="lt2"/>
                </a:solidFill>
                <a:latin typeface="Roboto Slab"/>
                <a:ea typeface="Roboto Slab"/>
                <a:cs typeface="Roboto Slab"/>
                <a:sym typeface="Roboto Slab"/>
              </a:defRPr>
            </a:lvl2pPr>
            <a:lvl3pPr lvl="2" algn="r">
              <a:spcBef>
                <a:spcPts val="1600"/>
              </a:spcBef>
              <a:spcAft>
                <a:spcPts val="0"/>
              </a:spcAft>
              <a:buClr>
                <a:schemeClr val="lt2"/>
              </a:buClr>
              <a:buSzPts val="2200"/>
              <a:buFont typeface="Roboto Slab"/>
              <a:buNone/>
              <a:defRPr b="0" sz="2200">
                <a:solidFill>
                  <a:schemeClr val="lt2"/>
                </a:solidFill>
                <a:latin typeface="Roboto Slab"/>
                <a:ea typeface="Roboto Slab"/>
                <a:cs typeface="Roboto Slab"/>
                <a:sym typeface="Roboto Slab"/>
              </a:defRPr>
            </a:lvl3pPr>
            <a:lvl4pPr lvl="3" algn="r">
              <a:spcBef>
                <a:spcPts val="1600"/>
              </a:spcBef>
              <a:spcAft>
                <a:spcPts val="0"/>
              </a:spcAft>
              <a:buClr>
                <a:schemeClr val="lt2"/>
              </a:buClr>
              <a:buSzPts val="2200"/>
              <a:buFont typeface="Roboto Slab"/>
              <a:buNone/>
              <a:defRPr b="0" sz="2200">
                <a:solidFill>
                  <a:schemeClr val="lt2"/>
                </a:solidFill>
                <a:latin typeface="Roboto Slab"/>
                <a:ea typeface="Roboto Slab"/>
                <a:cs typeface="Roboto Slab"/>
                <a:sym typeface="Roboto Slab"/>
              </a:defRPr>
            </a:lvl4pPr>
            <a:lvl5pPr lvl="4" algn="r">
              <a:spcBef>
                <a:spcPts val="1600"/>
              </a:spcBef>
              <a:spcAft>
                <a:spcPts val="0"/>
              </a:spcAft>
              <a:buClr>
                <a:schemeClr val="lt2"/>
              </a:buClr>
              <a:buSzPts val="2200"/>
              <a:buFont typeface="Roboto Slab"/>
              <a:buNone/>
              <a:defRPr b="0" sz="2200">
                <a:solidFill>
                  <a:schemeClr val="lt2"/>
                </a:solidFill>
                <a:latin typeface="Roboto Slab"/>
                <a:ea typeface="Roboto Slab"/>
                <a:cs typeface="Roboto Slab"/>
                <a:sym typeface="Roboto Slab"/>
              </a:defRPr>
            </a:lvl5pPr>
            <a:lvl6pPr lvl="5" algn="r">
              <a:spcBef>
                <a:spcPts val="1600"/>
              </a:spcBef>
              <a:spcAft>
                <a:spcPts val="0"/>
              </a:spcAft>
              <a:buClr>
                <a:schemeClr val="lt2"/>
              </a:buClr>
              <a:buSzPts val="2200"/>
              <a:buFont typeface="Roboto Slab"/>
              <a:buNone/>
              <a:defRPr b="0" sz="2200">
                <a:solidFill>
                  <a:schemeClr val="lt2"/>
                </a:solidFill>
                <a:latin typeface="Roboto Slab"/>
                <a:ea typeface="Roboto Slab"/>
                <a:cs typeface="Roboto Slab"/>
                <a:sym typeface="Roboto Slab"/>
              </a:defRPr>
            </a:lvl6pPr>
            <a:lvl7pPr lvl="6" algn="r">
              <a:spcBef>
                <a:spcPts val="1600"/>
              </a:spcBef>
              <a:spcAft>
                <a:spcPts val="0"/>
              </a:spcAft>
              <a:buClr>
                <a:schemeClr val="lt2"/>
              </a:buClr>
              <a:buSzPts val="2200"/>
              <a:buFont typeface="Roboto Slab"/>
              <a:buNone/>
              <a:defRPr b="0" sz="2200">
                <a:solidFill>
                  <a:schemeClr val="lt2"/>
                </a:solidFill>
                <a:latin typeface="Roboto Slab"/>
                <a:ea typeface="Roboto Slab"/>
                <a:cs typeface="Roboto Slab"/>
                <a:sym typeface="Roboto Slab"/>
              </a:defRPr>
            </a:lvl7pPr>
            <a:lvl8pPr lvl="7" algn="r">
              <a:spcBef>
                <a:spcPts val="1600"/>
              </a:spcBef>
              <a:spcAft>
                <a:spcPts val="0"/>
              </a:spcAft>
              <a:buClr>
                <a:schemeClr val="lt2"/>
              </a:buClr>
              <a:buSzPts val="2200"/>
              <a:buFont typeface="Roboto Slab"/>
              <a:buNone/>
              <a:defRPr b="0" sz="2200">
                <a:solidFill>
                  <a:schemeClr val="lt2"/>
                </a:solidFill>
                <a:latin typeface="Roboto Slab"/>
                <a:ea typeface="Roboto Slab"/>
                <a:cs typeface="Roboto Slab"/>
                <a:sym typeface="Roboto Slab"/>
              </a:defRPr>
            </a:lvl8pPr>
            <a:lvl9pPr lvl="8" algn="r">
              <a:spcBef>
                <a:spcPts val="1600"/>
              </a:spcBef>
              <a:spcAft>
                <a:spcPts val="1600"/>
              </a:spcAft>
              <a:buClr>
                <a:schemeClr val="lt2"/>
              </a:buClr>
              <a:buSzPts val="2200"/>
              <a:buFont typeface="Roboto Slab"/>
              <a:buNone/>
              <a:defRPr b="0" sz="2200">
                <a:solidFill>
                  <a:schemeClr val="lt2"/>
                </a:solidFill>
                <a:latin typeface="Roboto Slab"/>
                <a:ea typeface="Roboto Slab"/>
                <a:cs typeface="Roboto Slab"/>
                <a:sym typeface="Roboto Slab"/>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_POINT_1">
    <p:bg>
      <p:bgPr>
        <a:solidFill>
          <a:srgbClr val="434343"/>
        </a:solidFill>
      </p:bgPr>
    </p:bg>
    <p:spTree>
      <p:nvGrpSpPr>
        <p:cNvPr id="72" name="Shape 72"/>
        <p:cNvGrpSpPr/>
        <p:nvPr/>
      </p:nvGrpSpPr>
      <p:grpSpPr>
        <a:xfrm>
          <a:off x="0" y="0"/>
          <a:ext cx="0" cy="0"/>
          <a:chOff x="0" y="0"/>
          <a:chExt cx="0" cy="0"/>
        </a:xfrm>
      </p:grpSpPr>
      <p:sp>
        <p:nvSpPr>
          <p:cNvPr id="73" name="Google Shape;73;p12"/>
          <p:cNvSpPr txBox="1"/>
          <p:nvPr>
            <p:ph idx="12" type="sldNum"/>
          </p:nvPr>
        </p:nvSpPr>
        <p:spPr>
          <a:xfrm>
            <a:off x="8536100" y="4749850"/>
            <a:ext cx="480600" cy="270900"/>
          </a:xfrm>
          <a:prstGeom prst="rect">
            <a:avLst/>
          </a:prstGeom>
        </p:spPr>
        <p:txBody>
          <a:bodyPr anchorCtr="0" anchor="ctr" bIns="91425" lIns="91425" spcFirstLastPara="1" rIns="91425" wrap="square" tIns="91425">
            <a:no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3"/>
          <p:cNvSpPr/>
          <p:nvPr/>
        </p:nvSpPr>
        <p:spPr>
          <a:xfrm rot="5400000">
            <a:off x="6686475" y="-2155450"/>
            <a:ext cx="324300" cy="4609200"/>
          </a:xfrm>
          <a:prstGeom prst="rect">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a:off x="-8610" y="0"/>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txBox="1"/>
          <p:nvPr>
            <p:ph type="title"/>
          </p:nvPr>
        </p:nvSpPr>
        <p:spPr>
          <a:xfrm>
            <a:off x="577600" y="2080650"/>
            <a:ext cx="3300900" cy="12177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78" name="Google Shape;78;p13"/>
          <p:cNvSpPr txBox="1"/>
          <p:nvPr>
            <p:ph idx="1" type="subTitle"/>
          </p:nvPr>
        </p:nvSpPr>
        <p:spPr>
          <a:xfrm>
            <a:off x="572550" y="33901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b="1" sz="1600">
                <a:solidFill>
                  <a:srgbClr val="FFFFFF"/>
                </a:solidFill>
              </a:defRPr>
            </a:lvl1pPr>
            <a:lvl2pPr lvl="1" rtl="0">
              <a:lnSpc>
                <a:spcPct val="100000"/>
              </a:lnSpc>
              <a:spcBef>
                <a:spcPts val="0"/>
              </a:spcBef>
              <a:spcAft>
                <a:spcPts val="0"/>
              </a:spcAft>
              <a:buClr>
                <a:srgbClr val="FFFFFF"/>
              </a:buClr>
              <a:buSzPts val="1600"/>
              <a:buNone/>
              <a:defRPr b="1" sz="1600">
                <a:solidFill>
                  <a:srgbClr val="FFFFFF"/>
                </a:solidFill>
              </a:defRPr>
            </a:lvl2pPr>
            <a:lvl3pPr lvl="2" rtl="0">
              <a:lnSpc>
                <a:spcPct val="100000"/>
              </a:lnSpc>
              <a:spcBef>
                <a:spcPts val="0"/>
              </a:spcBef>
              <a:spcAft>
                <a:spcPts val="0"/>
              </a:spcAft>
              <a:buClr>
                <a:srgbClr val="FFFFFF"/>
              </a:buClr>
              <a:buSzPts val="1600"/>
              <a:buNone/>
              <a:defRPr b="1" sz="1600">
                <a:solidFill>
                  <a:srgbClr val="FFFFFF"/>
                </a:solidFill>
              </a:defRPr>
            </a:lvl3pPr>
            <a:lvl4pPr lvl="3" rtl="0">
              <a:lnSpc>
                <a:spcPct val="100000"/>
              </a:lnSpc>
              <a:spcBef>
                <a:spcPts val="0"/>
              </a:spcBef>
              <a:spcAft>
                <a:spcPts val="0"/>
              </a:spcAft>
              <a:buClr>
                <a:srgbClr val="FFFFFF"/>
              </a:buClr>
              <a:buSzPts val="1600"/>
              <a:buNone/>
              <a:defRPr b="1" sz="1600">
                <a:solidFill>
                  <a:srgbClr val="FFFFFF"/>
                </a:solidFill>
              </a:defRPr>
            </a:lvl4pPr>
            <a:lvl5pPr lvl="4" rtl="0">
              <a:lnSpc>
                <a:spcPct val="100000"/>
              </a:lnSpc>
              <a:spcBef>
                <a:spcPts val="0"/>
              </a:spcBef>
              <a:spcAft>
                <a:spcPts val="0"/>
              </a:spcAft>
              <a:buClr>
                <a:srgbClr val="FFFFFF"/>
              </a:buClr>
              <a:buSzPts val="1600"/>
              <a:buNone/>
              <a:defRPr b="1" sz="1600">
                <a:solidFill>
                  <a:srgbClr val="FFFFFF"/>
                </a:solidFill>
              </a:defRPr>
            </a:lvl5pPr>
            <a:lvl6pPr lvl="5" rtl="0">
              <a:lnSpc>
                <a:spcPct val="100000"/>
              </a:lnSpc>
              <a:spcBef>
                <a:spcPts val="0"/>
              </a:spcBef>
              <a:spcAft>
                <a:spcPts val="0"/>
              </a:spcAft>
              <a:buClr>
                <a:srgbClr val="FFFFFF"/>
              </a:buClr>
              <a:buSzPts val="1600"/>
              <a:buNone/>
              <a:defRPr b="1" sz="1600">
                <a:solidFill>
                  <a:srgbClr val="FFFFFF"/>
                </a:solidFill>
              </a:defRPr>
            </a:lvl6pPr>
            <a:lvl7pPr lvl="6" rtl="0">
              <a:lnSpc>
                <a:spcPct val="100000"/>
              </a:lnSpc>
              <a:spcBef>
                <a:spcPts val="0"/>
              </a:spcBef>
              <a:spcAft>
                <a:spcPts val="0"/>
              </a:spcAft>
              <a:buClr>
                <a:srgbClr val="FFFFFF"/>
              </a:buClr>
              <a:buSzPts val="1600"/>
              <a:buNone/>
              <a:defRPr b="1" sz="1600">
                <a:solidFill>
                  <a:srgbClr val="FFFFFF"/>
                </a:solidFill>
              </a:defRPr>
            </a:lvl7pPr>
            <a:lvl8pPr lvl="7" rtl="0">
              <a:lnSpc>
                <a:spcPct val="100000"/>
              </a:lnSpc>
              <a:spcBef>
                <a:spcPts val="0"/>
              </a:spcBef>
              <a:spcAft>
                <a:spcPts val="0"/>
              </a:spcAft>
              <a:buClr>
                <a:srgbClr val="FFFFFF"/>
              </a:buClr>
              <a:buSzPts val="1600"/>
              <a:buNone/>
              <a:defRPr b="1" sz="1600">
                <a:solidFill>
                  <a:srgbClr val="FFFFFF"/>
                </a:solidFill>
              </a:defRPr>
            </a:lvl8pPr>
            <a:lvl9pPr lvl="8" rtl="0">
              <a:lnSpc>
                <a:spcPct val="100000"/>
              </a:lnSpc>
              <a:spcBef>
                <a:spcPts val="0"/>
              </a:spcBef>
              <a:spcAft>
                <a:spcPts val="0"/>
              </a:spcAft>
              <a:buClr>
                <a:srgbClr val="FFFFFF"/>
              </a:buClr>
              <a:buSzPts val="1600"/>
              <a:buNone/>
              <a:defRPr b="1" sz="1600">
                <a:solidFill>
                  <a:srgbClr val="FFFFFF"/>
                </a:solidFill>
              </a:defRPr>
            </a:lvl9pPr>
          </a:lstStyle>
          <a:p/>
        </p:txBody>
      </p:sp>
      <p:sp>
        <p:nvSpPr>
          <p:cNvPr id="79" name="Google Shape;79;p13"/>
          <p:cNvSpPr txBox="1"/>
          <p:nvPr>
            <p:ph idx="2" type="body"/>
          </p:nvPr>
        </p:nvSpPr>
        <p:spPr>
          <a:xfrm>
            <a:off x="4869425" y="743025"/>
            <a:ext cx="4050900" cy="3936900"/>
          </a:xfrm>
          <a:prstGeom prst="rect">
            <a:avLst/>
          </a:prstGeom>
        </p:spPr>
        <p:txBody>
          <a:bodyPr anchorCtr="0" anchor="t" bIns="91425" lIns="91425" spcFirstLastPara="1" rIns="91425" wrap="square" tIns="91425">
            <a:noAutofit/>
          </a:bodyPr>
          <a:lstStyle>
            <a:lvl1pPr indent="-330200" lvl="0" marL="457200" rtl="0">
              <a:lnSpc>
                <a:spcPct val="150000"/>
              </a:lnSpc>
              <a:spcBef>
                <a:spcPts val="0"/>
              </a:spcBef>
              <a:spcAft>
                <a:spcPts val="0"/>
              </a:spcAft>
              <a:buSzPts val="1600"/>
              <a:buChar char="●"/>
              <a:defRPr b="1" sz="1600"/>
            </a:lvl1pPr>
            <a:lvl2pPr indent="-317500" lvl="1" marL="914400" rtl="0">
              <a:lnSpc>
                <a:spcPct val="150000"/>
              </a:lnSpc>
              <a:spcBef>
                <a:spcPts val="0"/>
              </a:spcBef>
              <a:spcAft>
                <a:spcPts val="0"/>
              </a:spcAft>
              <a:buSzPts val="1400"/>
              <a:buChar char="○"/>
              <a:defRPr b="1" sz="1400"/>
            </a:lvl2pPr>
            <a:lvl3pPr indent="-317500" lvl="2" marL="1371600" rtl="0">
              <a:lnSpc>
                <a:spcPct val="150000"/>
              </a:lnSpc>
              <a:spcBef>
                <a:spcPts val="0"/>
              </a:spcBef>
              <a:spcAft>
                <a:spcPts val="0"/>
              </a:spcAft>
              <a:buSzPts val="1400"/>
              <a:buChar char="■"/>
              <a:defRPr b="1" sz="1400"/>
            </a:lvl3pPr>
            <a:lvl4pPr indent="-317500" lvl="3" marL="1828800" rtl="0">
              <a:lnSpc>
                <a:spcPct val="150000"/>
              </a:lnSpc>
              <a:spcBef>
                <a:spcPts val="0"/>
              </a:spcBef>
              <a:spcAft>
                <a:spcPts val="0"/>
              </a:spcAft>
              <a:buSzPts val="1400"/>
              <a:buChar char="●"/>
              <a:defRPr b="1" sz="1400"/>
            </a:lvl4pPr>
            <a:lvl5pPr indent="-317500" lvl="4" marL="2286000" rtl="0">
              <a:lnSpc>
                <a:spcPct val="150000"/>
              </a:lnSpc>
              <a:spcBef>
                <a:spcPts val="0"/>
              </a:spcBef>
              <a:spcAft>
                <a:spcPts val="0"/>
              </a:spcAft>
              <a:buSzPts val="1400"/>
              <a:buChar char="○"/>
              <a:defRPr b="1" sz="1400"/>
            </a:lvl5pPr>
            <a:lvl6pPr indent="-317500" lvl="5" marL="2743200" rtl="0">
              <a:lnSpc>
                <a:spcPct val="150000"/>
              </a:lnSpc>
              <a:spcBef>
                <a:spcPts val="0"/>
              </a:spcBef>
              <a:spcAft>
                <a:spcPts val="0"/>
              </a:spcAft>
              <a:buSzPts val="1400"/>
              <a:buChar char="■"/>
              <a:defRPr b="1" sz="1400"/>
            </a:lvl6pPr>
            <a:lvl7pPr indent="-317500" lvl="6" marL="3200400" rtl="0">
              <a:lnSpc>
                <a:spcPct val="150000"/>
              </a:lnSpc>
              <a:spcBef>
                <a:spcPts val="0"/>
              </a:spcBef>
              <a:spcAft>
                <a:spcPts val="0"/>
              </a:spcAft>
              <a:buSzPts val="1400"/>
              <a:buChar char="●"/>
              <a:defRPr b="1" sz="1400"/>
            </a:lvl7pPr>
            <a:lvl8pPr indent="-317500" lvl="7" marL="3657600" rtl="0">
              <a:lnSpc>
                <a:spcPct val="150000"/>
              </a:lnSpc>
              <a:spcBef>
                <a:spcPts val="0"/>
              </a:spcBef>
              <a:spcAft>
                <a:spcPts val="0"/>
              </a:spcAft>
              <a:buSzPts val="1400"/>
              <a:buChar char="○"/>
              <a:defRPr b="1" sz="1400"/>
            </a:lvl8pPr>
            <a:lvl9pPr indent="-317500" lvl="8" marL="4114800" rtl="0">
              <a:lnSpc>
                <a:spcPct val="150000"/>
              </a:lnSpc>
              <a:spcBef>
                <a:spcPts val="0"/>
              </a:spcBef>
              <a:spcAft>
                <a:spcPts val="0"/>
              </a:spcAft>
              <a:buSzPts val="1400"/>
              <a:buChar char="■"/>
              <a:defRPr b="1" sz="1400"/>
            </a:lvl9pPr>
          </a:lstStyle>
          <a:p/>
        </p:txBody>
      </p:sp>
      <p:sp>
        <p:nvSpPr>
          <p:cNvPr id="80" name="Google Shape;80;p13"/>
          <p:cNvSpPr txBox="1"/>
          <p:nvPr>
            <p:ph idx="12" type="sldNum"/>
          </p:nvPr>
        </p:nvSpPr>
        <p:spPr>
          <a:xfrm>
            <a:off x="8536100" y="4749850"/>
            <a:ext cx="480600" cy="2709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US"/>
              <a:t>‹#›</a:t>
            </a:fld>
            <a:endParaRPr/>
          </a:p>
        </p:txBody>
      </p:sp>
      <p:sp>
        <p:nvSpPr>
          <p:cNvPr id="81" name="Google Shape;81;p13"/>
          <p:cNvSpPr/>
          <p:nvPr/>
        </p:nvSpPr>
        <p:spPr>
          <a:xfrm rot="5400000">
            <a:off x="2114775" y="-2136400"/>
            <a:ext cx="324300" cy="4571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3/4 image">
  <p:cSld name="SECTION_TITLE_AND_DESCRIPTION_1">
    <p:bg>
      <p:bgPr>
        <a:solidFill>
          <a:schemeClr val="accent1"/>
        </a:solidFill>
      </p:bgPr>
    </p:bg>
    <p:spTree>
      <p:nvGrpSpPr>
        <p:cNvPr id="82" name="Shape 82"/>
        <p:cNvGrpSpPr/>
        <p:nvPr/>
      </p:nvGrpSpPr>
      <p:grpSpPr>
        <a:xfrm>
          <a:off x="0" y="0"/>
          <a:ext cx="0" cy="0"/>
          <a:chOff x="0" y="0"/>
          <a:chExt cx="0" cy="0"/>
        </a:xfrm>
      </p:grpSpPr>
      <p:sp>
        <p:nvSpPr>
          <p:cNvPr id="83" name="Google Shape;83;p14"/>
          <p:cNvSpPr txBox="1"/>
          <p:nvPr>
            <p:ph type="title"/>
          </p:nvPr>
        </p:nvSpPr>
        <p:spPr>
          <a:xfrm>
            <a:off x="235400" y="962250"/>
            <a:ext cx="1858200" cy="1390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2000"/>
              <a:buNone/>
              <a:defRPr sz="20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84" name="Google Shape;84;p14"/>
          <p:cNvSpPr txBox="1"/>
          <p:nvPr>
            <p:ph idx="1" type="subTitle"/>
          </p:nvPr>
        </p:nvSpPr>
        <p:spPr>
          <a:xfrm>
            <a:off x="232550" y="2271725"/>
            <a:ext cx="18582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B7B7B7"/>
              </a:buClr>
              <a:buSzPts val="1400"/>
              <a:buNone/>
              <a:defRPr sz="1400">
                <a:solidFill>
                  <a:srgbClr val="B7B7B7"/>
                </a:solidFill>
              </a:defRPr>
            </a:lvl1pPr>
            <a:lvl2pPr lvl="1" rtl="0">
              <a:lnSpc>
                <a:spcPct val="100000"/>
              </a:lnSpc>
              <a:spcBef>
                <a:spcPts val="0"/>
              </a:spcBef>
              <a:spcAft>
                <a:spcPts val="0"/>
              </a:spcAft>
              <a:buClr>
                <a:srgbClr val="FFFFFF"/>
              </a:buClr>
              <a:buSzPts val="1600"/>
              <a:buNone/>
              <a:defRPr b="1" sz="1600">
                <a:solidFill>
                  <a:srgbClr val="FFFFFF"/>
                </a:solidFill>
              </a:defRPr>
            </a:lvl2pPr>
            <a:lvl3pPr lvl="2" rtl="0">
              <a:lnSpc>
                <a:spcPct val="100000"/>
              </a:lnSpc>
              <a:spcBef>
                <a:spcPts val="0"/>
              </a:spcBef>
              <a:spcAft>
                <a:spcPts val="0"/>
              </a:spcAft>
              <a:buClr>
                <a:srgbClr val="FFFFFF"/>
              </a:buClr>
              <a:buSzPts val="1600"/>
              <a:buNone/>
              <a:defRPr b="1" sz="1600">
                <a:solidFill>
                  <a:srgbClr val="FFFFFF"/>
                </a:solidFill>
              </a:defRPr>
            </a:lvl3pPr>
            <a:lvl4pPr lvl="3" rtl="0">
              <a:lnSpc>
                <a:spcPct val="100000"/>
              </a:lnSpc>
              <a:spcBef>
                <a:spcPts val="0"/>
              </a:spcBef>
              <a:spcAft>
                <a:spcPts val="0"/>
              </a:spcAft>
              <a:buClr>
                <a:srgbClr val="FFFFFF"/>
              </a:buClr>
              <a:buSzPts val="1600"/>
              <a:buNone/>
              <a:defRPr b="1" sz="1600">
                <a:solidFill>
                  <a:srgbClr val="FFFFFF"/>
                </a:solidFill>
              </a:defRPr>
            </a:lvl4pPr>
            <a:lvl5pPr lvl="4" rtl="0">
              <a:lnSpc>
                <a:spcPct val="100000"/>
              </a:lnSpc>
              <a:spcBef>
                <a:spcPts val="0"/>
              </a:spcBef>
              <a:spcAft>
                <a:spcPts val="0"/>
              </a:spcAft>
              <a:buClr>
                <a:srgbClr val="FFFFFF"/>
              </a:buClr>
              <a:buSzPts val="1600"/>
              <a:buNone/>
              <a:defRPr b="1" sz="1600">
                <a:solidFill>
                  <a:srgbClr val="FFFFFF"/>
                </a:solidFill>
              </a:defRPr>
            </a:lvl5pPr>
            <a:lvl6pPr lvl="5" rtl="0">
              <a:lnSpc>
                <a:spcPct val="100000"/>
              </a:lnSpc>
              <a:spcBef>
                <a:spcPts val="0"/>
              </a:spcBef>
              <a:spcAft>
                <a:spcPts val="0"/>
              </a:spcAft>
              <a:buClr>
                <a:srgbClr val="FFFFFF"/>
              </a:buClr>
              <a:buSzPts val="1600"/>
              <a:buNone/>
              <a:defRPr b="1" sz="1600">
                <a:solidFill>
                  <a:srgbClr val="FFFFFF"/>
                </a:solidFill>
              </a:defRPr>
            </a:lvl6pPr>
            <a:lvl7pPr lvl="6" rtl="0">
              <a:lnSpc>
                <a:spcPct val="100000"/>
              </a:lnSpc>
              <a:spcBef>
                <a:spcPts val="0"/>
              </a:spcBef>
              <a:spcAft>
                <a:spcPts val="0"/>
              </a:spcAft>
              <a:buClr>
                <a:srgbClr val="FFFFFF"/>
              </a:buClr>
              <a:buSzPts val="1600"/>
              <a:buNone/>
              <a:defRPr b="1" sz="1600">
                <a:solidFill>
                  <a:srgbClr val="FFFFFF"/>
                </a:solidFill>
              </a:defRPr>
            </a:lvl7pPr>
            <a:lvl8pPr lvl="7" rtl="0">
              <a:lnSpc>
                <a:spcPct val="100000"/>
              </a:lnSpc>
              <a:spcBef>
                <a:spcPts val="0"/>
              </a:spcBef>
              <a:spcAft>
                <a:spcPts val="0"/>
              </a:spcAft>
              <a:buClr>
                <a:srgbClr val="FFFFFF"/>
              </a:buClr>
              <a:buSzPts val="1600"/>
              <a:buNone/>
              <a:defRPr b="1" sz="1600">
                <a:solidFill>
                  <a:srgbClr val="FFFFFF"/>
                </a:solidFill>
              </a:defRPr>
            </a:lvl8pPr>
            <a:lvl9pPr lvl="8" rtl="0">
              <a:lnSpc>
                <a:spcPct val="100000"/>
              </a:lnSpc>
              <a:spcBef>
                <a:spcPts val="0"/>
              </a:spcBef>
              <a:spcAft>
                <a:spcPts val="0"/>
              </a:spcAft>
              <a:buClr>
                <a:srgbClr val="FFFFFF"/>
              </a:buClr>
              <a:buSzPts val="1600"/>
              <a:buNone/>
              <a:defRPr b="1" sz="1600">
                <a:solidFill>
                  <a:srgbClr val="FFFFFF"/>
                </a:solidFill>
              </a:defRPr>
            </a:lvl9pPr>
          </a:lstStyle>
          <a:p/>
        </p:txBody>
      </p:sp>
      <p:sp>
        <p:nvSpPr>
          <p:cNvPr id="85" name="Google Shape;85;p14"/>
          <p:cNvSpPr txBox="1"/>
          <p:nvPr>
            <p:ph idx="12" type="sldNum"/>
          </p:nvPr>
        </p:nvSpPr>
        <p:spPr>
          <a:xfrm>
            <a:off x="8536100" y="4749850"/>
            <a:ext cx="480600" cy="2709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ght 3/4 image">
  <p:cSld name="SECTION_TITLE_AND_DESCRIPTION_1_1">
    <p:bg>
      <p:bgPr>
        <a:solidFill>
          <a:schemeClr val="accent1"/>
        </a:solidFill>
      </p:bgPr>
    </p:bg>
    <p:spTree>
      <p:nvGrpSpPr>
        <p:cNvPr id="86" name="Shape 86"/>
        <p:cNvGrpSpPr/>
        <p:nvPr/>
      </p:nvGrpSpPr>
      <p:grpSpPr>
        <a:xfrm>
          <a:off x="0" y="0"/>
          <a:ext cx="0" cy="0"/>
          <a:chOff x="0" y="0"/>
          <a:chExt cx="0" cy="0"/>
        </a:xfrm>
      </p:grpSpPr>
      <p:sp>
        <p:nvSpPr>
          <p:cNvPr id="87" name="Google Shape;87;p15"/>
          <p:cNvSpPr txBox="1"/>
          <p:nvPr>
            <p:ph type="title"/>
          </p:nvPr>
        </p:nvSpPr>
        <p:spPr>
          <a:xfrm>
            <a:off x="7031137" y="962250"/>
            <a:ext cx="1737300" cy="1390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2000"/>
              <a:buNone/>
              <a:defRPr sz="20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88" name="Google Shape;88;p15"/>
          <p:cNvSpPr txBox="1"/>
          <p:nvPr>
            <p:ph idx="1" type="subTitle"/>
          </p:nvPr>
        </p:nvSpPr>
        <p:spPr>
          <a:xfrm>
            <a:off x="7028472" y="2271725"/>
            <a:ext cx="17373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CCCCCC"/>
              </a:buClr>
              <a:buSzPts val="1400"/>
              <a:buNone/>
              <a:defRPr sz="1400">
                <a:solidFill>
                  <a:srgbClr val="CCCCCC"/>
                </a:solidFill>
              </a:defRPr>
            </a:lvl1pPr>
            <a:lvl2pPr lvl="1" rtl="0">
              <a:lnSpc>
                <a:spcPct val="100000"/>
              </a:lnSpc>
              <a:spcBef>
                <a:spcPts val="0"/>
              </a:spcBef>
              <a:spcAft>
                <a:spcPts val="0"/>
              </a:spcAft>
              <a:buClr>
                <a:srgbClr val="FFFFFF"/>
              </a:buClr>
              <a:buSzPts val="1600"/>
              <a:buNone/>
              <a:defRPr b="1" sz="1600">
                <a:solidFill>
                  <a:srgbClr val="FFFFFF"/>
                </a:solidFill>
              </a:defRPr>
            </a:lvl2pPr>
            <a:lvl3pPr lvl="2" rtl="0">
              <a:lnSpc>
                <a:spcPct val="100000"/>
              </a:lnSpc>
              <a:spcBef>
                <a:spcPts val="0"/>
              </a:spcBef>
              <a:spcAft>
                <a:spcPts val="0"/>
              </a:spcAft>
              <a:buClr>
                <a:srgbClr val="FFFFFF"/>
              </a:buClr>
              <a:buSzPts val="1600"/>
              <a:buNone/>
              <a:defRPr b="1" sz="1600">
                <a:solidFill>
                  <a:srgbClr val="FFFFFF"/>
                </a:solidFill>
              </a:defRPr>
            </a:lvl3pPr>
            <a:lvl4pPr lvl="3" rtl="0">
              <a:lnSpc>
                <a:spcPct val="100000"/>
              </a:lnSpc>
              <a:spcBef>
                <a:spcPts val="0"/>
              </a:spcBef>
              <a:spcAft>
                <a:spcPts val="0"/>
              </a:spcAft>
              <a:buClr>
                <a:srgbClr val="FFFFFF"/>
              </a:buClr>
              <a:buSzPts val="1600"/>
              <a:buNone/>
              <a:defRPr b="1" sz="1600">
                <a:solidFill>
                  <a:srgbClr val="FFFFFF"/>
                </a:solidFill>
              </a:defRPr>
            </a:lvl4pPr>
            <a:lvl5pPr lvl="4" rtl="0">
              <a:lnSpc>
                <a:spcPct val="100000"/>
              </a:lnSpc>
              <a:spcBef>
                <a:spcPts val="0"/>
              </a:spcBef>
              <a:spcAft>
                <a:spcPts val="0"/>
              </a:spcAft>
              <a:buClr>
                <a:srgbClr val="FFFFFF"/>
              </a:buClr>
              <a:buSzPts val="1600"/>
              <a:buNone/>
              <a:defRPr b="1" sz="1600">
                <a:solidFill>
                  <a:srgbClr val="FFFFFF"/>
                </a:solidFill>
              </a:defRPr>
            </a:lvl5pPr>
            <a:lvl6pPr lvl="5" rtl="0">
              <a:lnSpc>
                <a:spcPct val="100000"/>
              </a:lnSpc>
              <a:spcBef>
                <a:spcPts val="0"/>
              </a:spcBef>
              <a:spcAft>
                <a:spcPts val="0"/>
              </a:spcAft>
              <a:buClr>
                <a:srgbClr val="FFFFFF"/>
              </a:buClr>
              <a:buSzPts val="1600"/>
              <a:buNone/>
              <a:defRPr b="1" sz="1600">
                <a:solidFill>
                  <a:srgbClr val="FFFFFF"/>
                </a:solidFill>
              </a:defRPr>
            </a:lvl6pPr>
            <a:lvl7pPr lvl="6" rtl="0">
              <a:lnSpc>
                <a:spcPct val="100000"/>
              </a:lnSpc>
              <a:spcBef>
                <a:spcPts val="0"/>
              </a:spcBef>
              <a:spcAft>
                <a:spcPts val="0"/>
              </a:spcAft>
              <a:buClr>
                <a:srgbClr val="FFFFFF"/>
              </a:buClr>
              <a:buSzPts val="1600"/>
              <a:buNone/>
              <a:defRPr b="1" sz="1600">
                <a:solidFill>
                  <a:srgbClr val="FFFFFF"/>
                </a:solidFill>
              </a:defRPr>
            </a:lvl7pPr>
            <a:lvl8pPr lvl="7" rtl="0">
              <a:lnSpc>
                <a:spcPct val="100000"/>
              </a:lnSpc>
              <a:spcBef>
                <a:spcPts val="0"/>
              </a:spcBef>
              <a:spcAft>
                <a:spcPts val="0"/>
              </a:spcAft>
              <a:buClr>
                <a:srgbClr val="FFFFFF"/>
              </a:buClr>
              <a:buSzPts val="1600"/>
              <a:buNone/>
              <a:defRPr b="1" sz="1600">
                <a:solidFill>
                  <a:srgbClr val="FFFFFF"/>
                </a:solidFill>
              </a:defRPr>
            </a:lvl8pPr>
            <a:lvl9pPr lvl="8" rtl="0">
              <a:lnSpc>
                <a:spcPct val="100000"/>
              </a:lnSpc>
              <a:spcBef>
                <a:spcPts val="0"/>
              </a:spcBef>
              <a:spcAft>
                <a:spcPts val="0"/>
              </a:spcAft>
              <a:buClr>
                <a:srgbClr val="FFFFFF"/>
              </a:buClr>
              <a:buSzPts val="1600"/>
              <a:buNone/>
              <a:defRPr b="1" sz="1600">
                <a:solidFill>
                  <a:srgbClr val="FFFFFF"/>
                </a:solidFill>
              </a:defRPr>
            </a:lvl9pPr>
          </a:lstStyle>
          <a:p/>
        </p:txBody>
      </p:sp>
      <p:sp>
        <p:nvSpPr>
          <p:cNvPr id="89" name="Google Shape;89;p15"/>
          <p:cNvSpPr txBox="1"/>
          <p:nvPr>
            <p:ph idx="12" type="sldNum"/>
          </p:nvPr>
        </p:nvSpPr>
        <p:spPr>
          <a:xfrm>
            <a:off x="8536100" y="4749850"/>
            <a:ext cx="480600" cy="2709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rgbClr val="F2F1ED"/>
        </a:solidFill>
      </p:bgPr>
    </p:bg>
    <p:spTree>
      <p:nvGrpSpPr>
        <p:cNvPr id="90" name="Shape 90"/>
        <p:cNvGrpSpPr/>
        <p:nvPr/>
      </p:nvGrpSpPr>
      <p:grpSpPr>
        <a:xfrm>
          <a:off x="0" y="0"/>
          <a:ext cx="0" cy="0"/>
          <a:chOff x="0" y="0"/>
          <a:chExt cx="0" cy="0"/>
        </a:xfrm>
      </p:grpSpPr>
      <p:sp>
        <p:nvSpPr>
          <p:cNvPr id="91" name="Google Shape;91;p16"/>
          <p:cNvSpPr txBox="1"/>
          <p:nvPr>
            <p:ph idx="1" type="body"/>
          </p:nvPr>
        </p:nvSpPr>
        <p:spPr>
          <a:xfrm>
            <a:off x="1184550" y="4601150"/>
            <a:ext cx="6774900" cy="460500"/>
          </a:xfrm>
          <a:prstGeom prst="rect">
            <a:avLst/>
          </a:prstGeom>
        </p:spPr>
        <p:txBody>
          <a:bodyPr anchorCtr="0" anchor="ctr" bIns="91425" lIns="91425" spcFirstLastPara="1" rIns="91425" wrap="square" tIns="91425">
            <a:noAutofit/>
          </a:bodyPr>
          <a:lstStyle>
            <a:lvl1pPr indent="-228600" lvl="0" marL="457200" rtl="0" algn="ctr">
              <a:lnSpc>
                <a:spcPct val="100000"/>
              </a:lnSpc>
              <a:spcBef>
                <a:spcPts val="0"/>
              </a:spcBef>
              <a:spcAft>
                <a:spcPts val="0"/>
              </a:spcAft>
              <a:buClr>
                <a:srgbClr val="666666"/>
              </a:buClr>
              <a:buSzPts val="1600"/>
              <a:buNone/>
              <a:defRPr b="1">
                <a:solidFill>
                  <a:srgbClr val="666666"/>
                </a:solidFill>
              </a:defRPr>
            </a:lvl1pPr>
          </a:lstStyle>
          <a:p/>
        </p:txBody>
      </p:sp>
      <p:sp>
        <p:nvSpPr>
          <p:cNvPr id="92" name="Google Shape;92;p16"/>
          <p:cNvSpPr txBox="1"/>
          <p:nvPr>
            <p:ph idx="12" type="sldNum"/>
          </p:nvPr>
        </p:nvSpPr>
        <p:spPr>
          <a:xfrm>
            <a:off x="8536100" y="4749850"/>
            <a:ext cx="480600" cy="2709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2"/>
        </a:solidFill>
      </p:bgPr>
    </p:bg>
    <p:spTree>
      <p:nvGrpSpPr>
        <p:cNvPr id="93" name="Shape 93"/>
        <p:cNvGrpSpPr/>
        <p:nvPr/>
      </p:nvGrpSpPr>
      <p:grpSpPr>
        <a:xfrm>
          <a:off x="0" y="0"/>
          <a:ext cx="0" cy="0"/>
          <a:chOff x="0" y="0"/>
          <a:chExt cx="0" cy="0"/>
        </a:xfrm>
      </p:grpSpPr>
      <p:sp>
        <p:nvSpPr>
          <p:cNvPr id="94" name="Google Shape;94;p17"/>
          <p:cNvSpPr txBox="1"/>
          <p:nvPr>
            <p:ph hasCustomPrompt="1" type="title"/>
          </p:nvPr>
        </p:nvSpPr>
        <p:spPr>
          <a:xfrm>
            <a:off x="1262850" y="1343550"/>
            <a:ext cx="6892200" cy="1917300"/>
          </a:xfrm>
          <a:prstGeom prst="rect">
            <a:avLst/>
          </a:prstGeom>
        </p:spPr>
        <p:txBody>
          <a:bodyPr anchorCtr="0" anchor="b" bIns="0" lIns="91425" spcFirstLastPara="1" rIns="91425" wrap="square" tIns="0">
            <a:noAutofit/>
          </a:bodyPr>
          <a:lstStyle>
            <a:lvl1pPr lvl="0" rtl="0">
              <a:lnSpc>
                <a:spcPct val="85000"/>
              </a:lnSpc>
              <a:spcBef>
                <a:spcPts val="0"/>
              </a:spcBef>
              <a:spcAft>
                <a:spcPts val="0"/>
              </a:spcAft>
              <a:buClr>
                <a:schemeClr val="lt2"/>
              </a:buClr>
              <a:buSzPts val="6000"/>
              <a:buNone/>
              <a:defRPr sz="6000">
                <a:solidFill>
                  <a:schemeClr val="lt2"/>
                </a:solidFill>
              </a:defRPr>
            </a:lvl1pPr>
            <a:lvl2pPr lvl="1" rtl="0">
              <a:lnSpc>
                <a:spcPct val="85000"/>
              </a:lnSpc>
              <a:spcBef>
                <a:spcPts val="0"/>
              </a:spcBef>
              <a:spcAft>
                <a:spcPts val="0"/>
              </a:spcAft>
              <a:buClr>
                <a:schemeClr val="lt2"/>
              </a:buClr>
              <a:buSzPts val="6000"/>
              <a:buNone/>
              <a:defRPr sz="6000">
                <a:solidFill>
                  <a:schemeClr val="lt2"/>
                </a:solidFill>
              </a:defRPr>
            </a:lvl2pPr>
            <a:lvl3pPr lvl="2" rtl="0">
              <a:lnSpc>
                <a:spcPct val="85000"/>
              </a:lnSpc>
              <a:spcBef>
                <a:spcPts val="0"/>
              </a:spcBef>
              <a:spcAft>
                <a:spcPts val="0"/>
              </a:spcAft>
              <a:buClr>
                <a:schemeClr val="lt2"/>
              </a:buClr>
              <a:buSzPts val="6000"/>
              <a:buNone/>
              <a:defRPr sz="6000">
                <a:solidFill>
                  <a:schemeClr val="lt2"/>
                </a:solidFill>
              </a:defRPr>
            </a:lvl3pPr>
            <a:lvl4pPr lvl="3" rtl="0">
              <a:lnSpc>
                <a:spcPct val="85000"/>
              </a:lnSpc>
              <a:spcBef>
                <a:spcPts val="0"/>
              </a:spcBef>
              <a:spcAft>
                <a:spcPts val="0"/>
              </a:spcAft>
              <a:buClr>
                <a:schemeClr val="lt2"/>
              </a:buClr>
              <a:buSzPts val="6000"/>
              <a:buNone/>
              <a:defRPr sz="6000">
                <a:solidFill>
                  <a:schemeClr val="lt2"/>
                </a:solidFill>
              </a:defRPr>
            </a:lvl4pPr>
            <a:lvl5pPr lvl="4" rtl="0">
              <a:lnSpc>
                <a:spcPct val="85000"/>
              </a:lnSpc>
              <a:spcBef>
                <a:spcPts val="0"/>
              </a:spcBef>
              <a:spcAft>
                <a:spcPts val="0"/>
              </a:spcAft>
              <a:buClr>
                <a:schemeClr val="lt2"/>
              </a:buClr>
              <a:buSzPts val="6000"/>
              <a:buNone/>
              <a:defRPr sz="6000">
                <a:solidFill>
                  <a:schemeClr val="lt2"/>
                </a:solidFill>
              </a:defRPr>
            </a:lvl5pPr>
            <a:lvl6pPr lvl="5" rtl="0">
              <a:lnSpc>
                <a:spcPct val="85000"/>
              </a:lnSpc>
              <a:spcBef>
                <a:spcPts val="0"/>
              </a:spcBef>
              <a:spcAft>
                <a:spcPts val="0"/>
              </a:spcAft>
              <a:buClr>
                <a:schemeClr val="lt2"/>
              </a:buClr>
              <a:buSzPts val="6000"/>
              <a:buNone/>
              <a:defRPr sz="6000">
                <a:solidFill>
                  <a:schemeClr val="lt2"/>
                </a:solidFill>
              </a:defRPr>
            </a:lvl6pPr>
            <a:lvl7pPr lvl="6" rtl="0">
              <a:lnSpc>
                <a:spcPct val="85000"/>
              </a:lnSpc>
              <a:spcBef>
                <a:spcPts val="0"/>
              </a:spcBef>
              <a:spcAft>
                <a:spcPts val="0"/>
              </a:spcAft>
              <a:buClr>
                <a:schemeClr val="lt2"/>
              </a:buClr>
              <a:buSzPts val="6000"/>
              <a:buNone/>
              <a:defRPr sz="6000">
                <a:solidFill>
                  <a:schemeClr val="lt2"/>
                </a:solidFill>
              </a:defRPr>
            </a:lvl7pPr>
            <a:lvl8pPr lvl="7" rtl="0">
              <a:lnSpc>
                <a:spcPct val="85000"/>
              </a:lnSpc>
              <a:spcBef>
                <a:spcPts val="0"/>
              </a:spcBef>
              <a:spcAft>
                <a:spcPts val="0"/>
              </a:spcAft>
              <a:buClr>
                <a:schemeClr val="lt2"/>
              </a:buClr>
              <a:buSzPts val="6000"/>
              <a:buNone/>
              <a:defRPr sz="6000">
                <a:solidFill>
                  <a:schemeClr val="lt2"/>
                </a:solidFill>
              </a:defRPr>
            </a:lvl8pPr>
            <a:lvl9pPr lvl="8" rtl="0">
              <a:lnSpc>
                <a:spcPct val="85000"/>
              </a:lnSpc>
              <a:spcBef>
                <a:spcPts val="0"/>
              </a:spcBef>
              <a:spcAft>
                <a:spcPts val="0"/>
              </a:spcAft>
              <a:buClr>
                <a:schemeClr val="lt2"/>
              </a:buClr>
              <a:buSzPts val="6000"/>
              <a:buNone/>
              <a:defRPr sz="6000">
                <a:solidFill>
                  <a:schemeClr val="lt2"/>
                </a:solidFill>
              </a:defRPr>
            </a:lvl9pPr>
          </a:lstStyle>
          <a:p>
            <a:r>
              <a:t>xx%</a:t>
            </a:r>
          </a:p>
        </p:txBody>
      </p:sp>
      <p:sp>
        <p:nvSpPr>
          <p:cNvPr id="95" name="Google Shape;95;p17"/>
          <p:cNvSpPr txBox="1"/>
          <p:nvPr>
            <p:ph idx="1" type="body"/>
          </p:nvPr>
        </p:nvSpPr>
        <p:spPr>
          <a:xfrm>
            <a:off x="1262850" y="3298225"/>
            <a:ext cx="6597600" cy="1164600"/>
          </a:xfrm>
          <a:prstGeom prst="rect">
            <a:avLst/>
          </a:prstGeom>
        </p:spPr>
        <p:txBody>
          <a:bodyPr anchorCtr="0" anchor="t" bIns="91425" lIns="91425" spcFirstLastPara="1" rIns="91425" wrap="square" tIns="91425">
            <a:noAutofit/>
          </a:bodyPr>
          <a:lstStyle>
            <a:lvl1pPr indent="-361950" lvl="0" marL="457200" rtl="0">
              <a:spcBef>
                <a:spcPts val="0"/>
              </a:spcBef>
              <a:spcAft>
                <a:spcPts val="0"/>
              </a:spcAft>
              <a:buClr>
                <a:schemeClr val="lt2"/>
              </a:buClr>
              <a:buSzPts val="2100"/>
              <a:buFont typeface="Roboto"/>
              <a:buChar char="●"/>
              <a:defRPr b="1" sz="2100">
                <a:solidFill>
                  <a:schemeClr val="lt2"/>
                </a:solidFill>
                <a:latin typeface="Roboto"/>
                <a:ea typeface="Roboto"/>
                <a:cs typeface="Roboto"/>
                <a:sym typeface="Roboto"/>
              </a:defRPr>
            </a:lvl1pPr>
            <a:lvl2pPr indent="-349250" lvl="1" marL="914400" rtl="0">
              <a:spcBef>
                <a:spcPts val="1600"/>
              </a:spcBef>
              <a:spcAft>
                <a:spcPts val="0"/>
              </a:spcAft>
              <a:buClr>
                <a:schemeClr val="lt2"/>
              </a:buClr>
              <a:buSzPts val="1900"/>
              <a:buFont typeface="Roboto"/>
              <a:buChar char="○"/>
              <a:defRPr b="1" sz="1900">
                <a:solidFill>
                  <a:schemeClr val="lt2"/>
                </a:solidFill>
                <a:latin typeface="Roboto"/>
                <a:ea typeface="Roboto"/>
                <a:cs typeface="Roboto"/>
                <a:sym typeface="Roboto"/>
              </a:defRPr>
            </a:lvl2pPr>
            <a:lvl3pPr indent="-349250" lvl="2" marL="1371600" rtl="0">
              <a:spcBef>
                <a:spcPts val="1600"/>
              </a:spcBef>
              <a:spcAft>
                <a:spcPts val="0"/>
              </a:spcAft>
              <a:buClr>
                <a:schemeClr val="lt2"/>
              </a:buClr>
              <a:buSzPts val="1900"/>
              <a:buFont typeface="Roboto"/>
              <a:buChar char="■"/>
              <a:defRPr b="1" sz="1900">
                <a:solidFill>
                  <a:schemeClr val="lt2"/>
                </a:solidFill>
                <a:latin typeface="Roboto"/>
                <a:ea typeface="Roboto"/>
                <a:cs typeface="Roboto"/>
                <a:sym typeface="Roboto"/>
              </a:defRPr>
            </a:lvl3pPr>
            <a:lvl4pPr indent="-349250" lvl="3" marL="1828800" rtl="0">
              <a:spcBef>
                <a:spcPts val="1600"/>
              </a:spcBef>
              <a:spcAft>
                <a:spcPts val="0"/>
              </a:spcAft>
              <a:buClr>
                <a:schemeClr val="lt2"/>
              </a:buClr>
              <a:buSzPts val="1900"/>
              <a:buFont typeface="Roboto"/>
              <a:buChar char="●"/>
              <a:defRPr b="1" sz="1900">
                <a:solidFill>
                  <a:schemeClr val="lt2"/>
                </a:solidFill>
                <a:latin typeface="Roboto"/>
                <a:ea typeface="Roboto"/>
                <a:cs typeface="Roboto"/>
                <a:sym typeface="Roboto"/>
              </a:defRPr>
            </a:lvl4pPr>
            <a:lvl5pPr indent="-349250" lvl="4" marL="2286000" rtl="0">
              <a:spcBef>
                <a:spcPts val="1600"/>
              </a:spcBef>
              <a:spcAft>
                <a:spcPts val="0"/>
              </a:spcAft>
              <a:buClr>
                <a:schemeClr val="lt2"/>
              </a:buClr>
              <a:buSzPts val="1900"/>
              <a:buFont typeface="Roboto"/>
              <a:buChar char="○"/>
              <a:defRPr b="1" sz="1900">
                <a:solidFill>
                  <a:schemeClr val="lt2"/>
                </a:solidFill>
                <a:latin typeface="Roboto"/>
                <a:ea typeface="Roboto"/>
                <a:cs typeface="Roboto"/>
                <a:sym typeface="Roboto"/>
              </a:defRPr>
            </a:lvl5pPr>
            <a:lvl6pPr indent="-349250" lvl="5" marL="2743200" rtl="0">
              <a:spcBef>
                <a:spcPts val="1600"/>
              </a:spcBef>
              <a:spcAft>
                <a:spcPts val="0"/>
              </a:spcAft>
              <a:buClr>
                <a:schemeClr val="lt2"/>
              </a:buClr>
              <a:buSzPts val="1900"/>
              <a:buFont typeface="Roboto"/>
              <a:buChar char="■"/>
              <a:defRPr b="1" sz="1900">
                <a:solidFill>
                  <a:schemeClr val="lt2"/>
                </a:solidFill>
                <a:latin typeface="Roboto"/>
                <a:ea typeface="Roboto"/>
                <a:cs typeface="Roboto"/>
                <a:sym typeface="Roboto"/>
              </a:defRPr>
            </a:lvl6pPr>
            <a:lvl7pPr indent="-349250" lvl="6" marL="3200400" rtl="0">
              <a:spcBef>
                <a:spcPts val="1600"/>
              </a:spcBef>
              <a:spcAft>
                <a:spcPts val="0"/>
              </a:spcAft>
              <a:buClr>
                <a:schemeClr val="lt2"/>
              </a:buClr>
              <a:buSzPts val="1900"/>
              <a:buFont typeface="Roboto"/>
              <a:buChar char="●"/>
              <a:defRPr b="1" sz="1900">
                <a:solidFill>
                  <a:schemeClr val="lt2"/>
                </a:solidFill>
                <a:latin typeface="Roboto"/>
                <a:ea typeface="Roboto"/>
                <a:cs typeface="Roboto"/>
                <a:sym typeface="Roboto"/>
              </a:defRPr>
            </a:lvl7pPr>
            <a:lvl8pPr indent="-349250" lvl="7" marL="3657600" rtl="0">
              <a:spcBef>
                <a:spcPts val="1600"/>
              </a:spcBef>
              <a:spcAft>
                <a:spcPts val="0"/>
              </a:spcAft>
              <a:buClr>
                <a:schemeClr val="lt2"/>
              </a:buClr>
              <a:buSzPts val="1900"/>
              <a:buFont typeface="Roboto"/>
              <a:buChar char="○"/>
              <a:defRPr b="1" sz="1900">
                <a:solidFill>
                  <a:schemeClr val="lt2"/>
                </a:solidFill>
                <a:latin typeface="Roboto"/>
                <a:ea typeface="Roboto"/>
                <a:cs typeface="Roboto"/>
                <a:sym typeface="Roboto"/>
              </a:defRPr>
            </a:lvl8pPr>
            <a:lvl9pPr indent="-349250" lvl="8" marL="4114800" rtl="0">
              <a:spcBef>
                <a:spcPts val="1600"/>
              </a:spcBef>
              <a:spcAft>
                <a:spcPts val="1600"/>
              </a:spcAft>
              <a:buClr>
                <a:schemeClr val="lt2"/>
              </a:buClr>
              <a:buSzPts val="1900"/>
              <a:buFont typeface="Roboto"/>
              <a:buChar char="■"/>
              <a:defRPr b="1" sz="1900">
                <a:solidFill>
                  <a:schemeClr val="lt2"/>
                </a:solidFill>
                <a:latin typeface="Roboto"/>
                <a:ea typeface="Roboto"/>
                <a:cs typeface="Roboto"/>
                <a:sym typeface="Roboto"/>
              </a:defRPr>
            </a:lvl9pPr>
          </a:lstStyle>
          <a:p/>
        </p:txBody>
      </p:sp>
      <p:sp>
        <p:nvSpPr>
          <p:cNvPr id="96" name="Google Shape;96;p17"/>
          <p:cNvSpPr txBox="1"/>
          <p:nvPr>
            <p:ph idx="12" type="sldNum"/>
          </p:nvPr>
        </p:nvSpPr>
        <p:spPr>
          <a:xfrm>
            <a:off x="8536100" y="4749850"/>
            <a:ext cx="480600" cy="2709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ctr">
              <a:spcBef>
                <a:spcPts val="0"/>
              </a:spcBef>
              <a:spcAft>
                <a:spcPts val="0"/>
              </a:spcAft>
              <a:buNone/>
            </a:pPr>
            <a:fld id="{00000000-1234-1234-1234-123412341234}" type="slidenum">
              <a:rPr lang="en-US"/>
              <a:t>‹#›</a:t>
            </a:fld>
            <a:endParaRPr/>
          </a:p>
        </p:txBody>
      </p:sp>
      <p:grpSp>
        <p:nvGrpSpPr>
          <p:cNvPr id="97" name="Google Shape;97;p17"/>
          <p:cNvGrpSpPr/>
          <p:nvPr/>
        </p:nvGrpSpPr>
        <p:grpSpPr>
          <a:xfrm>
            <a:off x="0" y="0"/>
            <a:ext cx="9144000" cy="320100"/>
            <a:chOff x="0" y="0"/>
            <a:chExt cx="9144000" cy="320100"/>
          </a:xfrm>
        </p:grpSpPr>
        <p:sp>
          <p:nvSpPr>
            <p:cNvPr id="98" name="Google Shape;98;p17"/>
            <p:cNvSpPr/>
            <p:nvPr/>
          </p:nvSpPr>
          <p:spPr>
            <a:xfrm>
              <a:off x="0" y="0"/>
              <a:ext cx="7050000" cy="320100"/>
            </a:xfrm>
            <a:prstGeom prst="rect">
              <a:avLst/>
            </a:prstGeom>
            <a:solidFill>
              <a:srgbClr val="282828"/>
            </a:solidFill>
            <a:ln>
              <a:noFill/>
            </a:ln>
            <a:effectLst>
              <a:outerShdw rotWithShape="0" algn="bl" dir="5400000" dist="95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Roboto"/>
                <a:ea typeface="Roboto"/>
                <a:cs typeface="Roboto"/>
                <a:sym typeface="Roboto"/>
              </a:endParaRPr>
            </a:p>
          </p:txBody>
        </p:sp>
        <p:sp>
          <p:nvSpPr>
            <p:cNvPr id="99" name="Google Shape;99;p17"/>
            <p:cNvSpPr/>
            <p:nvPr/>
          </p:nvSpPr>
          <p:spPr>
            <a:xfrm>
              <a:off x="7050000" y="0"/>
              <a:ext cx="2094000" cy="320100"/>
            </a:xfrm>
            <a:prstGeom prst="rect">
              <a:avLst/>
            </a:prstGeom>
            <a:solidFill>
              <a:schemeClr val="dk2"/>
            </a:solidFill>
            <a:ln>
              <a:noFill/>
            </a:ln>
            <a:effectLst>
              <a:outerShdw rotWithShape="0" algn="bl" dir="5400000" dist="9525">
                <a:srgbClr val="000000"/>
              </a:outerShdw>
            </a:effectLst>
          </p:spPr>
          <p:txBody>
            <a:bodyPr anchorCtr="0" anchor="ctr" bIns="91425" lIns="137150" spcFirstLastPara="1" rIns="91425" wrap="square" tIns="91425">
              <a:noAutofit/>
            </a:bodyPr>
            <a:lstStyle/>
            <a:p>
              <a:pPr indent="0" lvl="0" marL="0" rtl="0" algn="l">
                <a:spcBef>
                  <a:spcPts val="0"/>
                </a:spcBef>
                <a:spcAft>
                  <a:spcPts val="0"/>
                </a:spcAft>
                <a:buNone/>
              </a:pPr>
              <a:r>
                <a:rPr b="1" lang="en-US" sz="1100">
                  <a:solidFill>
                    <a:schemeClr val="lt2"/>
                  </a:solidFill>
                  <a:latin typeface="Roboto"/>
                  <a:ea typeface="Roboto"/>
                  <a:cs typeface="Roboto"/>
                  <a:sym typeface="Roboto"/>
                </a:rPr>
                <a:t>Vanguard</a:t>
              </a:r>
              <a:endParaRPr b="1">
                <a:latin typeface="Roboto"/>
                <a:ea typeface="Roboto"/>
                <a:cs typeface="Roboto"/>
                <a:sym typeface="Roboto"/>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BIG_NUMBER_1">
    <p:bg>
      <p:bgPr>
        <a:solidFill>
          <a:schemeClr val="accent4"/>
        </a:solidFill>
      </p:bgPr>
    </p:bg>
    <p:spTree>
      <p:nvGrpSpPr>
        <p:cNvPr id="100" name="Shape 100"/>
        <p:cNvGrpSpPr/>
        <p:nvPr/>
      </p:nvGrpSpPr>
      <p:grpSpPr>
        <a:xfrm>
          <a:off x="0" y="0"/>
          <a:ext cx="0" cy="0"/>
          <a:chOff x="0" y="0"/>
          <a:chExt cx="0" cy="0"/>
        </a:xfrm>
      </p:grpSpPr>
      <p:sp>
        <p:nvSpPr>
          <p:cNvPr id="101" name="Google Shape;101;p18"/>
          <p:cNvSpPr txBox="1"/>
          <p:nvPr>
            <p:ph hasCustomPrompt="1" type="title"/>
          </p:nvPr>
        </p:nvSpPr>
        <p:spPr>
          <a:xfrm>
            <a:off x="1262850" y="1343550"/>
            <a:ext cx="6892200" cy="1917300"/>
          </a:xfrm>
          <a:prstGeom prst="rect">
            <a:avLst/>
          </a:prstGeom>
        </p:spPr>
        <p:txBody>
          <a:bodyPr anchorCtr="0" anchor="b" bIns="0" lIns="91425" spcFirstLastPara="1" rIns="91425" wrap="square" tIns="0">
            <a:noAutofit/>
          </a:bodyPr>
          <a:lstStyle>
            <a:lvl1pPr lvl="0" rtl="0">
              <a:lnSpc>
                <a:spcPct val="85000"/>
              </a:lnSpc>
              <a:spcBef>
                <a:spcPts val="0"/>
              </a:spcBef>
              <a:spcAft>
                <a:spcPts val="0"/>
              </a:spcAft>
              <a:buClr>
                <a:schemeClr val="accent1"/>
              </a:buClr>
              <a:buSzPts val="6000"/>
              <a:buNone/>
              <a:defRPr sz="6000">
                <a:solidFill>
                  <a:schemeClr val="accent1"/>
                </a:solidFill>
              </a:defRPr>
            </a:lvl1pPr>
            <a:lvl2pPr lvl="1" rtl="0">
              <a:lnSpc>
                <a:spcPct val="85000"/>
              </a:lnSpc>
              <a:spcBef>
                <a:spcPts val="0"/>
              </a:spcBef>
              <a:spcAft>
                <a:spcPts val="0"/>
              </a:spcAft>
              <a:buClr>
                <a:schemeClr val="accent1"/>
              </a:buClr>
              <a:buSzPts val="6000"/>
              <a:buNone/>
              <a:defRPr sz="6000">
                <a:solidFill>
                  <a:schemeClr val="accent1"/>
                </a:solidFill>
              </a:defRPr>
            </a:lvl2pPr>
            <a:lvl3pPr lvl="2" rtl="0">
              <a:lnSpc>
                <a:spcPct val="85000"/>
              </a:lnSpc>
              <a:spcBef>
                <a:spcPts val="0"/>
              </a:spcBef>
              <a:spcAft>
                <a:spcPts val="0"/>
              </a:spcAft>
              <a:buClr>
                <a:schemeClr val="accent1"/>
              </a:buClr>
              <a:buSzPts val="6000"/>
              <a:buNone/>
              <a:defRPr sz="6000">
                <a:solidFill>
                  <a:schemeClr val="accent1"/>
                </a:solidFill>
              </a:defRPr>
            </a:lvl3pPr>
            <a:lvl4pPr lvl="3" rtl="0">
              <a:lnSpc>
                <a:spcPct val="85000"/>
              </a:lnSpc>
              <a:spcBef>
                <a:spcPts val="0"/>
              </a:spcBef>
              <a:spcAft>
                <a:spcPts val="0"/>
              </a:spcAft>
              <a:buClr>
                <a:schemeClr val="accent1"/>
              </a:buClr>
              <a:buSzPts val="6000"/>
              <a:buNone/>
              <a:defRPr sz="6000">
                <a:solidFill>
                  <a:schemeClr val="accent1"/>
                </a:solidFill>
              </a:defRPr>
            </a:lvl4pPr>
            <a:lvl5pPr lvl="4" rtl="0">
              <a:lnSpc>
                <a:spcPct val="85000"/>
              </a:lnSpc>
              <a:spcBef>
                <a:spcPts val="0"/>
              </a:spcBef>
              <a:spcAft>
                <a:spcPts val="0"/>
              </a:spcAft>
              <a:buClr>
                <a:schemeClr val="accent1"/>
              </a:buClr>
              <a:buSzPts val="6000"/>
              <a:buNone/>
              <a:defRPr sz="6000">
                <a:solidFill>
                  <a:schemeClr val="accent1"/>
                </a:solidFill>
              </a:defRPr>
            </a:lvl5pPr>
            <a:lvl6pPr lvl="5" rtl="0">
              <a:lnSpc>
                <a:spcPct val="85000"/>
              </a:lnSpc>
              <a:spcBef>
                <a:spcPts val="0"/>
              </a:spcBef>
              <a:spcAft>
                <a:spcPts val="0"/>
              </a:spcAft>
              <a:buClr>
                <a:schemeClr val="accent1"/>
              </a:buClr>
              <a:buSzPts val="6000"/>
              <a:buNone/>
              <a:defRPr sz="6000">
                <a:solidFill>
                  <a:schemeClr val="accent1"/>
                </a:solidFill>
              </a:defRPr>
            </a:lvl6pPr>
            <a:lvl7pPr lvl="6" rtl="0">
              <a:lnSpc>
                <a:spcPct val="85000"/>
              </a:lnSpc>
              <a:spcBef>
                <a:spcPts val="0"/>
              </a:spcBef>
              <a:spcAft>
                <a:spcPts val="0"/>
              </a:spcAft>
              <a:buClr>
                <a:schemeClr val="accent1"/>
              </a:buClr>
              <a:buSzPts val="6000"/>
              <a:buNone/>
              <a:defRPr sz="6000">
                <a:solidFill>
                  <a:schemeClr val="accent1"/>
                </a:solidFill>
              </a:defRPr>
            </a:lvl7pPr>
            <a:lvl8pPr lvl="7" rtl="0">
              <a:lnSpc>
                <a:spcPct val="85000"/>
              </a:lnSpc>
              <a:spcBef>
                <a:spcPts val="0"/>
              </a:spcBef>
              <a:spcAft>
                <a:spcPts val="0"/>
              </a:spcAft>
              <a:buClr>
                <a:schemeClr val="accent1"/>
              </a:buClr>
              <a:buSzPts val="6000"/>
              <a:buNone/>
              <a:defRPr sz="6000">
                <a:solidFill>
                  <a:schemeClr val="accent1"/>
                </a:solidFill>
              </a:defRPr>
            </a:lvl8pPr>
            <a:lvl9pPr lvl="8" rtl="0">
              <a:lnSpc>
                <a:spcPct val="85000"/>
              </a:lnSpc>
              <a:spcBef>
                <a:spcPts val="0"/>
              </a:spcBef>
              <a:spcAft>
                <a:spcPts val="0"/>
              </a:spcAft>
              <a:buClr>
                <a:schemeClr val="accent1"/>
              </a:buClr>
              <a:buSzPts val="6000"/>
              <a:buNone/>
              <a:defRPr sz="6000">
                <a:solidFill>
                  <a:schemeClr val="accent1"/>
                </a:solidFill>
              </a:defRPr>
            </a:lvl9pPr>
          </a:lstStyle>
          <a:p>
            <a:r>
              <a:t>xx%</a:t>
            </a:r>
          </a:p>
        </p:txBody>
      </p:sp>
      <p:sp>
        <p:nvSpPr>
          <p:cNvPr id="102" name="Google Shape;102;p18"/>
          <p:cNvSpPr txBox="1"/>
          <p:nvPr>
            <p:ph idx="1" type="body"/>
          </p:nvPr>
        </p:nvSpPr>
        <p:spPr>
          <a:xfrm>
            <a:off x="1262850" y="3298225"/>
            <a:ext cx="6597600" cy="11646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accent1"/>
              </a:buClr>
              <a:buSzPts val="1800"/>
              <a:buFont typeface="Roboto"/>
              <a:buChar char="●"/>
              <a:defRPr b="1" sz="1800">
                <a:solidFill>
                  <a:schemeClr val="accent1"/>
                </a:solidFill>
                <a:latin typeface="Roboto"/>
                <a:ea typeface="Roboto"/>
                <a:cs typeface="Roboto"/>
                <a:sym typeface="Roboto"/>
              </a:defRPr>
            </a:lvl1pPr>
            <a:lvl2pPr indent="-330200" lvl="1" marL="914400" rtl="0">
              <a:spcBef>
                <a:spcPts val="1600"/>
              </a:spcBef>
              <a:spcAft>
                <a:spcPts val="0"/>
              </a:spcAft>
              <a:buClr>
                <a:schemeClr val="accent1"/>
              </a:buClr>
              <a:buSzPts val="1600"/>
              <a:buFont typeface="Roboto"/>
              <a:buChar char="○"/>
              <a:defRPr b="1" sz="1600">
                <a:solidFill>
                  <a:schemeClr val="accent1"/>
                </a:solidFill>
                <a:latin typeface="Roboto"/>
                <a:ea typeface="Roboto"/>
                <a:cs typeface="Roboto"/>
                <a:sym typeface="Roboto"/>
              </a:defRPr>
            </a:lvl2pPr>
            <a:lvl3pPr indent="-330200" lvl="2" marL="1371600" rtl="0">
              <a:spcBef>
                <a:spcPts val="1600"/>
              </a:spcBef>
              <a:spcAft>
                <a:spcPts val="0"/>
              </a:spcAft>
              <a:buClr>
                <a:schemeClr val="accent1"/>
              </a:buClr>
              <a:buSzPts val="1600"/>
              <a:buFont typeface="Roboto"/>
              <a:buChar char="■"/>
              <a:defRPr b="1" sz="1600">
                <a:solidFill>
                  <a:schemeClr val="accent1"/>
                </a:solidFill>
                <a:latin typeface="Roboto"/>
                <a:ea typeface="Roboto"/>
                <a:cs typeface="Roboto"/>
                <a:sym typeface="Roboto"/>
              </a:defRPr>
            </a:lvl3pPr>
            <a:lvl4pPr indent="-330200" lvl="3" marL="1828800" rtl="0">
              <a:spcBef>
                <a:spcPts val="1600"/>
              </a:spcBef>
              <a:spcAft>
                <a:spcPts val="0"/>
              </a:spcAft>
              <a:buClr>
                <a:schemeClr val="accent1"/>
              </a:buClr>
              <a:buSzPts val="1600"/>
              <a:buFont typeface="Roboto"/>
              <a:buChar char="●"/>
              <a:defRPr b="1" sz="1600">
                <a:solidFill>
                  <a:schemeClr val="accent1"/>
                </a:solidFill>
                <a:latin typeface="Roboto"/>
                <a:ea typeface="Roboto"/>
                <a:cs typeface="Roboto"/>
                <a:sym typeface="Roboto"/>
              </a:defRPr>
            </a:lvl4pPr>
            <a:lvl5pPr indent="-330200" lvl="4" marL="2286000" rtl="0">
              <a:spcBef>
                <a:spcPts val="1600"/>
              </a:spcBef>
              <a:spcAft>
                <a:spcPts val="0"/>
              </a:spcAft>
              <a:buClr>
                <a:schemeClr val="accent1"/>
              </a:buClr>
              <a:buSzPts val="1600"/>
              <a:buFont typeface="Roboto"/>
              <a:buChar char="○"/>
              <a:defRPr b="1" sz="1600">
                <a:solidFill>
                  <a:schemeClr val="accent1"/>
                </a:solidFill>
                <a:latin typeface="Roboto"/>
                <a:ea typeface="Roboto"/>
                <a:cs typeface="Roboto"/>
                <a:sym typeface="Roboto"/>
              </a:defRPr>
            </a:lvl5pPr>
            <a:lvl6pPr indent="-330200" lvl="5" marL="2743200" rtl="0">
              <a:spcBef>
                <a:spcPts val="1600"/>
              </a:spcBef>
              <a:spcAft>
                <a:spcPts val="0"/>
              </a:spcAft>
              <a:buClr>
                <a:schemeClr val="accent1"/>
              </a:buClr>
              <a:buSzPts val="1600"/>
              <a:buFont typeface="Roboto"/>
              <a:buChar char="■"/>
              <a:defRPr b="1" sz="1600">
                <a:solidFill>
                  <a:schemeClr val="accent1"/>
                </a:solidFill>
                <a:latin typeface="Roboto"/>
                <a:ea typeface="Roboto"/>
                <a:cs typeface="Roboto"/>
                <a:sym typeface="Roboto"/>
              </a:defRPr>
            </a:lvl6pPr>
            <a:lvl7pPr indent="-330200" lvl="6" marL="3200400" rtl="0">
              <a:spcBef>
                <a:spcPts val="1600"/>
              </a:spcBef>
              <a:spcAft>
                <a:spcPts val="0"/>
              </a:spcAft>
              <a:buClr>
                <a:schemeClr val="accent1"/>
              </a:buClr>
              <a:buSzPts val="1600"/>
              <a:buFont typeface="Roboto"/>
              <a:buChar char="●"/>
              <a:defRPr b="1" sz="1600">
                <a:solidFill>
                  <a:schemeClr val="accent1"/>
                </a:solidFill>
                <a:latin typeface="Roboto"/>
                <a:ea typeface="Roboto"/>
                <a:cs typeface="Roboto"/>
                <a:sym typeface="Roboto"/>
              </a:defRPr>
            </a:lvl7pPr>
            <a:lvl8pPr indent="-330200" lvl="7" marL="3657600" rtl="0">
              <a:spcBef>
                <a:spcPts val="1600"/>
              </a:spcBef>
              <a:spcAft>
                <a:spcPts val="0"/>
              </a:spcAft>
              <a:buClr>
                <a:schemeClr val="accent1"/>
              </a:buClr>
              <a:buSzPts val="1600"/>
              <a:buFont typeface="Roboto"/>
              <a:buChar char="○"/>
              <a:defRPr b="1" sz="1600">
                <a:solidFill>
                  <a:schemeClr val="accent1"/>
                </a:solidFill>
                <a:latin typeface="Roboto"/>
                <a:ea typeface="Roboto"/>
                <a:cs typeface="Roboto"/>
                <a:sym typeface="Roboto"/>
              </a:defRPr>
            </a:lvl8pPr>
            <a:lvl9pPr indent="-330200" lvl="8" marL="4114800" rtl="0">
              <a:spcBef>
                <a:spcPts val="1600"/>
              </a:spcBef>
              <a:spcAft>
                <a:spcPts val="1600"/>
              </a:spcAft>
              <a:buClr>
                <a:schemeClr val="accent1"/>
              </a:buClr>
              <a:buSzPts val="1600"/>
              <a:buFont typeface="Roboto"/>
              <a:buChar char="■"/>
              <a:defRPr b="1" sz="1600">
                <a:solidFill>
                  <a:schemeClr val="accent1"/>
                </a:solidFill>
                <a:latin typeface="Roboto"/>
                <a:ea typeface="Roboto"/>
                <a:cs typeface="Roboto"/>
                <a:sym typeface="Roboto"/>
              </a:defRPr>
            </a:lvl9pPr>
          </a:lstStyle>
          <a:p/>
        </p:txBody>
      </p:sp>
      <p:sp>
        <p:nvSpPr>
          <p:cNvPr id="103" name="Google Shape;103;p18"/>
          <p:cNvSpPr txBox="1"/>
          <p:nvPr>
            <p:ph idx="12" type="sldNum"/>
          </p:nvPr>
        </p:nvSpPr>
        <p:spPr>
          <a:xfrm>
            <a:off x="8536100" y="4749850"/>
            <a:ext cx="480600" cy="270900"/>
          </a:xfrm>
          <a:prstGeom prst="rect">
            <a:avLst/>
          </a:prstGeom>
          <a:solidFill>
            <a:schemeClr val="accent1"/>
          </a:solidFill>
        </p:spPr>
        <p:txBody>
          <a:bodyPr anchorCtr="0" anchor="ctr" bIns="91425" lIns="91425" spcFirstLastPara="1" rIns="91425" wrap="square" tIns="91425">
            <a:no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indent="0" lvl="0" marL="0" rtl="0" algn="ctr">
              <a:spcBef>
                <a:spcPts val="0"/>
              </a:spcBef>
              <a:spcAft>
                <a:spcPts val="0"/>
              </a:spcAft>
              <a:buNone/>
            </a:pPr>
            <a:fld id="{00000000-1234-1234-1234-123412341234}" type="slidenum">
              <a:rPr lang="en-US"/>
              <a:t>‹#›</a:t>
            </a:fld>
            <a:endParaRPr/>
          </a:p>
        </p:txBody>
      </p:sp>
      <p:grpSp>
        <p:nvGrpSpPr>
          <p:cNvPr id="104" name="Google Shape;104;p18"/>
          <p:cNvGrpSpPr/>
          <p:nvPr/>
        </p:nvGrpSpPr>
        <p:grpSpPr>
          <a:xfrm>
            <a:off x="0" y="0"/>
            <a:ext cx="9144000" cy="320100"/>
            <a:chOff x="0" y="0"/>
            <a:chExt cx="9144000" cy="320100"/>
          </a:xfrm>
        </p:grpSpPr>
        <p:sp>
          <p:nvSpPr>
            <p:cNvPr id="105" name="Google Shape;105;p18"/>
            <p:cNvSpPr/>
            <p:nvPr/>
          </p:nvSpPr>
          <p:spPr>
            <a:xfrm>
              <a:off x="0" y="0"/>
              <a:ext cx="7050000" cy="320100"/>
            </a:xfrm>
            <a:prstGeom prst="rect">
              <a:avLst/>
            </a:prstGeom>
            <a:solidFill>
              <a:srgbClr val="282828"/>
            </a:solidFill>
            <a:ln>
              <a:noFill/>
            </a:ln>
            <a:effectLst>
              <a:outerShdw rotWithShape="0" algn="bl" dir="5400000" dist="95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Roboto"/>
                <a:ea typeface="Roboto"/>
                <a:cs typeface="Roboto"/>
                <a:sym typeface="Roboto"/>
              </a:endParaRPr>
            </a:p>
          </p:txBody>
        </p:sp>
        <p:sp>
          <p:nvSpPr>
            <p:cNvPr id="106" name="Google Shape;106;p18"/>
            <p:cNvSpPr/>
            <p:nvPr/>
          </p:nvSpPr>
          <p:spPr>
            <a:xfrm>
              <a:off x="7050000" y="0"/>
              <a:ext cx="2094000" cy="320100"/>
            </a:xfrm>
            <a:prstGeom prst="rect">
              <a:avLst/>
            </a:prstGeom>
            <a:solidFill>
              <a:schemeClr val="dk2"/>
            </a:solidFill>
            <a:ln>
              <a:noFill/>
            </a:ln>
            <a:effectLst>
              <a:outerShdw rotWithShape="0" algn="bl" dir="5400000" dist="9525">
                <a:srgbClr val="000000"/>
              </a:outerShdw>
            </a:effectLst>
          </p:spPr>
          <p:txBody>
            <a:bodyPr anchorCtr="0" anchor="ctr" bIns="91425" lIns="137150" spcFirstLastPara="1" rIns="91425" wrap="square" tIns="91425">
              <a:noAutofit/>
            </a:bodyPr>
            <a:lstStyle/>
            <a:p>
              <a:pPr indent="0" lvl="0" marL="0" rtl="0" algn="l">
                <a:spcBef>
                  <a:spcPts val="0"/>
                </a:spcBef>
                <a:spcAft>
                  <a:spcPts val="0"/>
                </a:spcAft>
                <a:buNone/>
              </a:pPr>
              <a:r>
                <a:rPr b="1" lang="en-US" sz="1100">
                  <a:solidFill>
                    <a:schemeClr val="lt2"/>
                  </a:solidFill>
                  <a:latin typeface="Roboto"/>
                  <a:ea typeface="Roboto"/>
                  <a:cs typeface="Roboto"/>
                  <a:sym typeface="Roboto"/>
                </a:rPr>
                <a:t>Vanguard</a:t>
              </a:r>
              <a:endParaRPr b="1">
                <a:latin typeface="Roboto"/>
                <a:ea typeface="Roboto"/>
                <a:cs typeface="Roboto"/>
                <a:sym typeface="Roboto"/>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1">
  <p:cSld name="BIG_NUMBER_1_1">
    <p:bg>
      <p:bgPr>
        <a:solidFill>
          <a:schemeClr val="accent6"/>
        </a:solidFill>
      </p:bgPr>
    </p:bg>
    <p:spTree>
      <p:nvGrpSpPr>
        <p:cNvPr id="107" name="Shape 107"/>
        <p:cNvGrpSpPr/>
        <p:nvPr/>
      </p:nvGrpSpPr>
      <p:grpSpPr>
        <a:xfrm>
          <a:off x="0" y="0"/>
          <a:ext cx="0" cy="0"/>
          <a:chOff x="0" y="0"/>
          <a:chExt cx="0" cy="0"/>
        </a:xfrm>
      </p:grpSpPr>
      <p:sp>
        <p:nvSpPr>
          <p:cNvPr id="108" name="Google Shape;108;p19"/>
          <p:cNvSpPr txBox="1"/>
          <p:nvPr>
            <p:ph hasCustomPrompt="1" type="title"/>
          </p:nvPr>
        </p:nvSpPr>
        <p:spPr>
          <a:xfrm>
            <a:off x="1262850" y="1343550"/>
            <a:ext cx="6892200" cy="1917300"/>
          </a:xfrm>
          <a:prstGeom prst="rect">
            <a:avLst/>
          </a:prstGeom>
        </p:spPr>
        <p:txBody>
          <a:bodyPr anchorCtr="0" anchor="b" bIns="0" lIns="91425" spcFirstLastPara="1" rIns="91425" wrap="square" tIns="0">
            <a:noAutofit/>
          </a:bodyPr>
          <a:lstStyle>
            <a:lvl1pPr lvl="0" rtl="0">
              <a:lnSpc>
                <a:spcPct val="85000"/>
              </a:lnSpc>
              <a:spcBef>
                <a:spcPts val="0"/>
              </a:spcBef>
              <a:spcAft>
                <a:spcPts val="0"/>
              </a:spcAft>
              <a:buClr>
                <a:schemeClr val="accent1"/>
              </a:buClr>
              <a:buSzPts val="6000"/>
              <a:buNone/>
              <a:defRPr sz="6000">
                <a:solidFill>
                  <a:schemeClr val="accent1"/>
                </a:solidFill>
              </a:defRPr>
            </a:lvl1pPr>
            <a:lvl2pPr lvl="1" rtl="0">
              <a:lnSpc>
                <a:spcPct val="85000"/>
              </a:lnSpc>
              <a:spcBef>
                <a:spcPts val="0"/>
              </a:spcBef>
              <a:spcAft>
                <a:spcPts val="0"/>
              </a:spcAft>
              <a:buClr>
                <a:schemeClr val="accent1"/>
              </a:buClr>
              <a:buSzPts val="6000"/>
              <a:buNone/>
              <a:defRPr sz="6000">
                <a:solidFill>
                  <a:schemeClr val="accent1"/>
                </a:solidFill>
              </a:defRPr>
            </a:lvl2pPr>
            <a:lvl3pPr lvl="2" rtl="0">
              <a:lnSpc>
                <a:spcPct val="85000"/>
              </a:lnSpc>
              <a:spcBef>
                <a:spcPts val="0"/>
              </a:spcBef>
              <a:spcAft>
                <a:spcPts val="0"/>
              </a:spcAft>
              <a:buClr>
                <a:schemeClr val="accent1"/>
              </a:buClr>
              <a:buSzPts val="6000"/>
              <a:buNone/>
              <a:defRPr sz="6000">
                <a:solidFill>
                  <a:schemeClr val="accent1"/>
                </a:solidFill>
              </a:defRPr>
            </a:lvl3pPr>
            <a:lvl4pPr lvl="3" rtl="0">
              <a:lnSpc>
                <a:spcPct val="85000"/>
              </a:lnSpc>
              <a:spcBef>
                <a:spcPts val="0"/>
              </a:spcBef>
              <a:spcAft>
                <a:spcPts val="0"/>
              </a:spcAft>
              <a:buClr>
                <a:schemeClr val="accent1"/>
              </a:buClr>
              <a:buSzPts val="6000"/>
              <a:buNone/>
              <a:defRPr sz="6000">
                <a:solidFill>
                  <a:schemeClr val="accent1"/>
                </a:solidFill>
              </a:defRPr>
            </a:lvl4pPr>
            <a:lvl5pPr lvl="4" rtl="0">
              <a:lnSpc>
                <a:spcPct val="85000"/>
              </a:lnSpc>
              <a:spcBef>
                <a:spcPts val="0"/>
              </a:spcBef>
              <a:spcAft>
                <a:spcPts val="0"/>
              </a:spcAft>
              <a:buClr>
                <a:schemeClr val="accent1"/>
              </a:buClr>
              <a:buSzPts val="6000"/>
              <a:buNone/>
              <a:defRPr sz="6000">
                <a:solidFill>
                  <a:schemeClr val="accent1"/>
                </a:solidFill>
              </a:defRPr>
            </a:lvl5pPr>
            <a:lvl6pPr lvl="5" rtl="0">
              <a:lnSpc>
                <a:spcPct val="85000"/>
              </a:lnSpc>
              <a:spcBef>
                <a:spcPts val="0"/>
              </a:spcBef>
              <a:spcAft>
                <a:spcPts val="0"/>
              </a:spcAft>
              <a:buClr>
                <a:schemeClr val="accent1"/>
              </a:buClr>
              <a:buSzPts val="6000"/>
              <a:buNone/>
              <a:defRPr sz="6000">
                <a:solidFill>
                  <a:schemeClr val="accent1"/>
                </a:solidFill>
              </a:defRPr>
            </a:lvl6pPr>
            <a:lvl7pPr lvl="6" rtl="0">
              <a:lnSpc>
                <a:spcPct val="85000"/>
              </a:lnSpc>
              <a:spcBef>
                <a:spcPts val="0"/>
              </a:spcBef>
              <a:spcAft>
                <a:spcPts val="0"/>
              </a:spcAft>
              <a:buClr>
                <a:schemeClr val="accent1"/>
              </a:buClr>
              <a:buSzPts val="6000"/>
              <a:buNone/>
              <a:defRPr sz="6000">
                <a:solidFill>
                  <a:schemeClr val="accent1"/>
                </a:solidFill>
              </a:defRPr>
            </a:lvl7pPr>
            <a:lvl8pPr lvl="7" rtl="0">
              <a:lnSpc>
                <a:spcPct val="85000"/>
              </a:lnSpc>
              <a:spcBef>
                <a:spcPts val="0"/>
              </a:spcBef>
              <a:spcAft>
                <a:spcPts val="0"/>
              </a:spcAft>
              <a:buClr>
                <a:schemeClr val="accent1"/>
              </a:buClr>
              <a:buSzPts val="6000"/>
              <a:buNone/>
              <a:defRPr sz="6000">
                <a:solidFill>
                  <a:schemeClr val="accent1"/>
                </a:solidFill>
              </a:defRPr>
            </a:lvl8pPr>
            <a:lvl9pPr lvl="8" rtl="0">
              <a:lnSpc>
                <a:spcPct val="85000"/>
              </a:lnSpc>
              <a:spcBef>
                <a:spcPts val="0"/>
              </a:spcBef>
              <a:spcAft>
                <a:spcPts val="0"/>
              </a:spcAft>
              <a:buClr>
                <a:schemeClr val="accent1"/>
              </a:buClr>
              <a:buSzPts val="6000"/>
              <a:buNone/>
              <a:defRPr sz="6000">
                <a:solidFill>
                  <a:schemeClr val="accent1"/>
                </a:solidFill>
              </a:defRPr>
            </a:lvl9pPr>
          </a:lstStyle>
          <a:p>
            <a:r>
              <a:t>xx%</a:t>
            </a:r>
          </a:p>
        </p:txBody>
      </p:sp>
      <p:sp>
        <p:nvSpPr>
          <p:cNvPr id="109" name="Google Shape;109;p19"/>
          <p:cNvSpPr txBox="1"/>
          <p:nvPr>
            <p:ph idx="1" type="body"/>
          </p:nvPr>
        </p:nvSpPr>
        <p:spPr>
          <a:xfrm>
            <a:off x="1262850" y="3298225"/>
            <a:ext cx="6597600" cy="11646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accent1"/>
              </a:buClr>
              <a:buSzPts val="1800"/>
              <a:buFont typeface="Roboto"/>
              <a:buChar char="●"/>
              <a:defRPr b="1" sz="1800">
                <a:solidFill>
                  <a:schemeClr val="accent1"/>
                </a:solidFill>
                <a:latin typeface="Roboto"/>
                <a:ea typeface="Roboto"/>
                <a:cs typeface="Roboto"/>
                <a:sym typeface="Roboto"/>
              </a:defRPr>
            </a:lvl1pPr>
            <a:lvl2pPr indent="-330200" lvl="1" marL="914400" rtl="0">
              <a:spcBef>
                <a:spcPts val="1600"/>
              </a:spcBef>
              <a:spcAft>
                <a:spcPts val="0"/>
              </a:spcAft>
              <a:buClr>
                <a:schemeClr val="accent1"/>
              </a:buClr>
              <a:buSzPts val="1600"/>
              <a:buFont typeface="Roboto"/>
              <a:buChar char="○"/>
              <a:defRPr b="1" sz="1600">
                <a:solidFill>
                  <a:schemeClr val="accent1"/>
                </a:solidFill>
                <a:latin typeface="Roboto"/>
                <a:ea typeface="Roboto"/>
                <a:cs typeface="Roboto"/>
                <a:sym typeface="Roboto"/>
              </a:defRPr>
            </a:lvl2pPr>
            <a:lvl3pPr indent="-330200" lvl="2" marL="1371600" rtl="0">
              <a:spcBef>
                <a:spcPts val="1600"/>
              </a:spcBef>
              <a:spcAft>
                <a:spcPts val="0"/>
              </a:spcAft>
              <a:buClr>
                <a:schemeClr val="accent1"/>
              </a:buClr>
              <a:buSzPts val="1600"/>
              <a:buFont typeface="Roboto"/>
              <a:buChar char="■"/>
              <a:defRPr b="1" sz="1600">
                <a:solidFill>
                  <a:schemeClr val="accent1"/>
                </a:solidFill>
                <a:latin typeface="Roboto"/>
                <a:ea typeface="Roboto"/>
                <a:cs typeface="Roboto"/>
                <a:sym typeface="Roboto"/>
              </a:defRPr>
            </a:lvl3pPr>
            <a:lvl4pPr indent="-330200" lvl="3" marL="1828800" rtl="0">
              <a:spcBef>
                <a:spcPts val="1600"/>
              </a:spcBef>
              <a:spcAft>
                <a:spcPts val="0"/>
              </a:spcAft>
              <a:buClr>
                <a:schemeClr val="accent1"/>
              </a:buClr>
              <a:buSzPts val="1600"/>
              <a:buFont typeface="Roboto"/>
              <a:buChar char="●"/>
              <a:defRPr b="1" sz="1600">
                <a:solidFill>
                  <a:schemeClr val="accent1"/>
                </a:solidFill>
                <a:latin typeface="Roboto"/>
                <a:ea typeface="Roboto"/>
                <a:cs typeface="Roboto"/>
                <a:sym typeface="Roboto"/>
              </a:defRPr>
            </a:lvl4pPr>
            <a:lvl5pPr indent="-330200" lvl="4" marL="2286000" rtl="0">
              <a:spcBef>
                <a:spcPts val="1600"/>
              </a:spcBef>
              <a:spcAft>
                <a:spcPts val="0"/>
              </a:spcAft>
              <a:buClr>
                <a:schemeClr val="accent1"/>
              </a:buClr>
              <a:buSzPts val="1600"/>
              <a:buFont typeface="Roboto"/>
              <a:buChar char="○"/>
              <a:defRPr b="1" sz="1600">
                <a:solidFill>
                  <a:schemeClr val="accent1"/>
                </a:solidFill>
                <a:latin typeface="Roboto"/>
                <a:ea typeface="Roboto"/>
                <a:cs typeface="Roboto"/>
                <a:sym typeface="Roboto"/>
              </a:defRPr>
            </a:lvl5pPr>
            <a:lvl6pPr indent="-330200" lvl="5" marL="2743200" rtl="0">
              <a:spcBef>
                <a:spcPts val="1600"/>
              </a:spcBef>
              <a:spcAft>
                <a:spcPts val="0"/>
              </a:spcAft>
              <a:buClr>
                <a:schemeClr val="accent1"/>
              </a:buClr>
              <a:buSzPts val="1600"/>
              <a:buFont typeface="Roboto"/>
              <a:buChar char="■"/>
              <a:defRPr b="1" sz="1600">
                <a:solidFill>
                  <a:schemeClr val="accent1"/>
                </a:solidFill>
                <a:latin typeface="Roboto"/>
                <a:ea typeface="Roboto"/>
                <a:cs typeface="Roboto"/>
                <a:sym typeface="Roboto"/>
              </a:defRPr>
            </a:lvl6pPr>
            <a:lvl7pPr indent="-330200" lvl="6" marL="3200400" rtl="0">
              <a:spcBef>
                <a:spcPts val="1600"/>
              </a:spcBef>
              <a:spcAft>
                <a:spcPts val="0"/>
              </a:spcAft>
              <a:buClr>
                <a:schemeClr val="accent1"/>
              </a:buClr>
              <a:buSzPts val="1600"/>
              <a:buFont typeface="Roboto"/>
              <a:buChar char="●"/>
              <a:defRPr b="1" sz="1600">
                <a:solidFill>
                  <a:schemeClr val="accent1"/>
                </a:solidFill>
                <a:latin typeface="Roboto"/>
                <a:ea typeface="Roboto"/>
                <a:cs typeface="Roboto"/>
                <a:sym typeface="Roboto"/>
              </a:defRPr>
            </a:lvl7pPr>
            <a:lvl8pPr indent="-330200" lvl="7" marL="3657600" rtl="0">
              <a:spcBef>
                <a:spcPts val="1600"/>
              </a:spcBef>
              <a:spcAft>
                <a:spcPts val="0"/>
              </a:spcAft>
              <a:buClr>
                <a:schemeClr val="accent1"/>
              </a:buClr>
              <a:buSzPts val="1600"/>
              <a:buFont typeface="Roboto"/>
              <a:buChar char="○"/>
              <a:defRPr b="1" sz="1600">
                <a:solidFill>
                  <a:schemeClr val="accent1"/>
                </a:solidFill>
                <a:latin typeface="Roboto"/>
                <a:ea typeface="Roboto"/>
                <a:cs typeface="Roboto"/>
                <a:sym typeface="Roboto"/>
              </a:defRPr>
            </a:lvl8pPr>
            <a:lvl9pPr indent="-330200" lvl="8" marL="4114800" rtl="0">
              <a:spcBef>
                <a:spcPts val="1600"/>
              </a:spcBef>
              <a:spcAft>
                <a:spcPts val="1600"/>
              </a:spcAft>
              <a:buClr>
                <a:schemeClr val="accent1"/>
              </a:buClr>
              <a:buSzPts val="1600"/>
              <a:buFont typeface="Roboto"/>
              <a:buChar char="■"/>
              <a:defRPr b="1" sz="1600">
                <a:solidFill>
                  <a:schemeClr val="accent1"/>
                </a:solidFill>
                <a:latin typeface="Roboto"/>
                <a:ea typeface="Roboto"/>
                <a:cs typeface="Roboto"/>
                <a:sym typeface="Roboto"/>
              </a:defRPr>
            </a:lvl9pPr>
          </a:lstStyle>
          <a:p/>
        </p:txBody>
      </p:sp>
      <p:sp>
        <p:nvSpPr>
          <p:cNvPr id="110" name="Google Shape;110;p19"/>
          <p:cNvSpPr txBox="1"/>
          <p:nvPr>
            <p:ph idx="12" type="sldNum"/>
          </p:nvPr>
        </p:nvSpPr>
        <p:spPr>
          <a:xfrm>
            <a:off x="8536100" y="4749850"/>
            <a:ext cx="480600" cy="270900"/>
          </a:xfrm>
          <a:prstGeom prst="rect">
            <a:avLst/>
          </a:prstGeom>
          <a:solidFill>
            <a:schemeClr val="dk2"/>
          </a:solidFill>
        </p:spPr>
        <p:txBody>
          <a:bodyPr anchorCtr="0" anchor="ctr" bIns="91425" lIns="91425" spcFirstLastPara="1" rIns="91425" wrap="square" tIns="91425">
            <a:noAutofit/>
          </a:bodyPr>
          <a:lstStyle>
            <a:lvl1pPr lvl="0" rtl="0">
              <a:buNone/>
              <a:defRPr>
                <a:solidFill>
                  <a:schemeClr val="accent6"/>
                </a:solidFill>
              </a:defRPr>
            </a:lvl1pPr>
            <a:lvl2pPr lvl="1" rtl="0">
              <a:buNone/>
              <a:defRPr>
                <a:solidFill>
                  <a:schemeClr val="accent6"/>
                </a:solidFill>
              </a:defRPr>
            </a:lvl2pPr>
            <a:lvl3pPr lvl="2" rtl="0">
              <a:buNone/>
              <a:defRPr>
                <a:solidFill>
                  <a:schemeClr val="accent6"/>
                </a:solidFill>
              </a:defRPr>
            </a:lvl3pPr>
            <a:lvl4pPr lvl="3" rtl="0">
              <a:buNone/>
              <a:defRPr>
                <a:solidFill>
                  <a:schemeClr val="accent6"/>
                </a:solidFill>
              </a:defRPr>
            </a:lvl4pPr>
            <a:lvl5pPr lvl="4" rtl="0">
              <a:buNone/>
              <a:defRPr>
                <a:solidFill>
                  <a:schemeClr val="accent6"/>
                </a:solidFill>
              </a:defRPr>
            </a:lvl5pPr>
            <a:lvl6pPr lvl="5" rtl="0">
              <a:buNone/>
              <a:defRPr>
                <a:solidFill>
                  <a:schemeClr val="accent6"/>
                </a:solidFill>
              </a:defRPr>
            </a:lvl6pPr>
            <a:lvl7pPr lvl="6" rtl="0">
              <a:buNone/>
              <a:defRPr>
                <a:solidFill>
                  <a:schemeClr val="accent6"/>
                </a:solidFill>
              </a:defRPr>
            </a:lvl7pPr>
            <a:lvl8pPr lvl="7" rtl="0">
              <a:buNone/>
              <a:defRPr>
                <a:solidFill>
                  <a:schemeClr val="accent6"/>
                </a:solidFill>
              </a:defRPr>
            </a:lvl8pPr>
            <a:lvl9pPr lvl="8" rtl="0">
              <a:buNone/>
              <a:defRPr>
                <a:solidFill>
                  <a:schemeClr val="accent6"/>
                </a:solidFill>
              </a:defRPr>
            </a:lvl9pPr>
          </a:lstStyle>
          <a:p>
            <a:pPr indent="0" lvl="0" marL="0" rtl="0" algn="ctr">
              <a:spcBef>
                <a:spcPts val="0"/>
              </a:spcBef>
              <a:spcAft>
                <a:spcPts val="0"/>
              </a:spcAft>
              <a:buNone/>
            </a:pPr>
            <a:fld id="{00000000-1234-1234-1234-123412341234}" type="slidenum">
              <a:rPr lang="en-US"/>
              <a:t>‹#›</a:t>
            </a:fld>
            <a:endParaRPr/>
          </a:p>
        </p:txBody>
      </p:sp>
      <p:grpSp>
        <p:nvGrpSpPr>
          <p:cNvPr id="111" name="Google Shape;111;p19"/>
          <p:cNvGrpSpPr/>
          <p:nvPr/>
        </p:nvGrpSpPr>
        <p:grpSpPr>
          <a:xfrm>
            <a:off x="0" y="0"/>
            <a:ext cx="9144000" cy="320100"/>
            <a:chOff x="0" y="0"/>
            <a:chExt cx="9144000" cy="320100"/>
          </a:xfrm>
        </p:grpSpPr>
        <p:sp>
          <p:nvSpPr>
            <p:cNvPr id="112" name="Google Shape;112;p19"/>
            <p:cNvSpPr/>
            <p:nvPr/>
          </p:nvSpPr>
          <p:spPr>
            <a:xfrm>
              <a:off x="0" y="0"/>
              <a:ext cx="7050000" cy="320100"/>
            </a:xfrm>
            <a:prstGeom prst="rect">
              <a:avLst/>
            </a:prstGeom>
            <a:solidFill>
              <a:srgbClr val="282828"/>
            </a:solidFill>
            <a:ln>
              <a:noFill/>
            </a:ln>
            <a:effectLst>
              <a:outerShdw rotWithShape="0" algn="bl" dir="5400000" dist="95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Roboto"/>
                <a:ea typeface="Roboto"/>
                <a:cs typeface="Roboto"/>
                <a:sym typeface="Roboto"/>
              </a:endParaRPr>
            </a:p>
          </p:txBody>
        </p:sp>
        <p:sp>
          <p:nvSpPr>
            <p:cNvPr id="113" name="Google Shape;113;p19"/>
            <p:cNvSpPr/>
            <p:nvPr/>
          </p:nvSpPr>
          <p:spPr>
            <a:xfrm>
              <a:off x="7050000" y="0"/>
              <a:ext cx="2094000" cy="320100"/>
            </a:xfrm>
            <a:prstGeom prst="rect">
              <a:avLst/>
            </a:prstGeom>
            <a:solidFill>
              <a:schemeClr val="dk2"/>
            </a:solidFill>
            <a:ln>
              <a:noFill/>
            </a:ln>
            <a:effectLst>
              <a:outerShdw rotWithShape="0" algn="bl" dir="5400000" dist="9525">
                <a:srgbClr val="000000"/>
              </a:outerShdw>
            </a:effectLst>
          </p:spPr>
          <p:txBody>
            <a:bodyPr anchorCtr="0" anchor="ctr" bIns="91425" lIns="137150" spcFirstLastPara="1" rIns="91425" wrap="square" tIns="91425">
              <a:noAutofit/>
            </a:bodyPr>
            <a:lstStyle/>
            <a:p>
              <a:pPr indent="0" lvl="0" marL="0" rtl="0" algn="l">
                <a:spcBef>
                  <a:spcPts val="0"/>
                </a:spcBef>
                <a:spcAft>
                  <a:spcPts val="0"/>
                </a:spcAft>
                <a:buNone/>
              </a:pPr>
              <a:r>
                <a:rPr b="1" lang="en-US" sz="1100">
                  <a:solidFill>
                    <a:schemeClr val="lt2"/>
                  </a:solidFill>
                  <a:latin typeface="Roboto"/>
                  <a:ea typeface="Roboto"/>
                  <a:cs typeface="Roboto"/>
                  <a:sym typeface="Roboto"/>
                </a:rPr>
                <a:t>Vanguard</a:t>
              </a:r>
              <a:endParaRPr b="1">
                <a:latin typeface="Roboto"/>
                <a:ea typeface="Roboto"/>
                <a:cs typeface="Roboto"/>
                <a:sym typeface="Roboto"/>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1 1">
  <p:cSld name="BIG_NUMBER_1_1_1">
    <p:bg>
      <p:bgPr>
        <a:solidFill>
          <a:schemeClr val="accent5"/>
        </a:solidFill>
      </p:bgPr>
    </p:bg>
    <p:spTree>
      <p:nvGrpSpPr>
        <p:cNvPr id="114" name="Shape 114"/>
        <p:cNvGrpSpPr/>
        <p:nvPr/>
      </p:nvGrpSpPr>
      <p:grpSpPr>
        <a:xfrm>
          <a:off x="0" y="0"/>
          <a:ext cx="0" cy="0"/>
          <a:chOff x="0" y="0"/>
          <a:chExt cx="0" cy="0"/>
        </a:xfrm>
      </p:grpSpPr>
      <p:sp>
        <p:nvSpPr>
          <p:cNvPr id="115" name="Google Shape;115;p20"/>
          <p:cNvSpPr txBox="1"/>
          <p:nvPr>
            <p:ph hasCustomPrompt="1" type="title"/>
          </p:nvPr>
        </p:nvSpPr>
        <p:spPr>
          <a:xfrm>
            <a:off x="1262850" y="1343550"/>
            <a:ext cx="6892200" cy="1917300"/>
          </a:xfrm>
          <a:prstGeom prst="rect">
            <a:avLst/>
          </a:prstGeom>
        </p:spPr>
        <p:txBody>
          <a:bodyPr anchorCtr="0" anchor="b" bIns="0" lIns="91425" spcFirstLastPara="1" rIns="91425" wrap="square" tIns="0">
            <a:noAutofit/>
          </a:bodyPr>
          <a:lstStyle>
            <a:lvl1pPr lvl="0" rtl="0">
              <a:lnSpc>
                <a:spcPct val="85000"/>
              </a:lnSpc>
              <a:spcBef>
                <a:spcPts val="0"/>
              </a:spcBef>
              <a:spcAft>
                <a:spcPts val="0"/>
              </a:spcAft>
              <a:buClr>
                <a:schemeClr val="lt2"/>
              </a:buClr>
              <a:buSzPts val="6000"/>
              <a:buNone/>
              <a:defRPr sz="6000">
                <a:solidFill>
                  <a:schemeClr val="lt2"/>
                </a:solidFill>
              </a:defRPr>
            </a:lvl1pPr>
            <a:lvl2pPr lvl="1" rtl="0">
              <a:lnSpc>
                <a:spcPct val="85000"/>
              </a:lnSpc>
              <a:spcBef>
                <a:spcPts val="0"/>
              </a:spcBef>
              <a:spcAft>
                <a:spcPts val="0"/>
              </a:spcAft>
              <a:buClr>
                <a:schemeClr val="lt2"/>
              </a:buClr>
              <a:buSzPts val="6000"/>
              <a:buNone/>
              <a:defRPr sz="6000">
                <a:solidFill>
                  <a:schemeClr val="lt2"/>
                </a:solidFill>
              </a:defRPr>
            </a:lvl2pPr>
            <a:lvl3pPr lvl="2" rtl="0">
              <a:lnSpc>
                <a:spcPct val="85000"/>
              </a:lnSpc>
              <a:spcBef>
                <a:spcPts val="0"/>
              </a:spcBef>
              <a:spcAft>
                <a:spcPts val="0"/>
              </a:spcAft>
              <a:buClr>
                <a:schemeClr val="lt2"/>
              </a:buClr>
              <a:buSzPts val="6000"/>
              <a:buNone/>
              <a:defRPr sz="6000">
                <a:solidFill>
                  <a:schemeClr val="lt2"/>
                </a:solidFill>
              </a:defRPr>
            </a:lvl3pPr>
            <a:lvl4pPr lvl="3" rtl="0">
              <a:lnSpc>
                <a:spcPct val="85000"/>
              </a:lnSpc>
              <a:spcBef>
                <a:spcPts val="0"/>
              </a:spcBef>
              <a:spcAft>
                <a:spcPts val="0"/>
              </a:spcAft>
              <a:buClr>
                <a:schemeClr val="lt2"/>
              </a:buClr>
              <a:buSzPts val="6000"/>
              <a:buNone/>
              <a:defRPr sz="6000">
                <a:solidFill>
                  <a:schemeClr val="lt2"/>
                </a:solidFill>
              </a:defRPr>
            </a:lvl4pPr>
            <a:lvl5pPr lvl="4" rtl="0">
              <a:lnSpc>
                <a:spcPct val="85000"/>
              </a:lnSpc>
              <a:spcBef>
                <a:spcPts val="0"/>
              </a:spcBef>
              <a:spcAft>
                <a:spcPts val="0"/>
              </a:spcAft>
              <a:buClr>
                <a:schemeClr val="lt2"/>
              </a:buClr>
              <a:buSzPts val="6000"/>
              <a:buNone/>
              <a:defRPr sz="6000">
                <a:solidFill>
                  <a:schemeClr val="lt2"/>
                </a:solidFill>
              </a:defRPr>
            </a:lvl5pPr>
            <a:lvl6pPr lvl="5" rtl="0">
              <a:lnSpc>
                <a:spcPct val="85000"/>
              </a:lnSpc>
              <a:spcBef>
                <a:spcPts val="0"/>
              </a:spcBef>
              <a:spcAft>
                <a:spcPts val="0"/>
              </a:spcAft>
              <a:buClr>
                <a:schemeClr val="lt2"/>
              </a:buClr>
              <a:buSzPts val="6000"/>
              <a:buNone/>
              <a:defRPr sz="6000">
                <a:solidFill>
                  <a:schemeClr val="lt2"/>
                </a:solidFill>
              </a:defRPr>
            </a:lvl6pPr>
            <a:lvl7pPr lvl="6" rtl="0">
              <a:lnSpc>
                <a:spcPct val="85000"/>
              </a:lnSpc>
              <a:spcBef>
                <a:spcPts val="0"/>
              </a:spcBef>
              <a:spcAft>
                <a:spcPts val="0"/>
              </a:spcAft>
              <a:buClr>
                <a:schemeClr val="lt2"/>
              </a:buClr>
              <a:buSzPts val="6000"/>
              <a:buNone/>
              <a:defRPr sz="6000">
                <a:solidFill>
                  <a:schemeClr val="lt2"/>
                </a:solidFill>
              </a:defRPr>
            </a:lvl7pPr>
            <a:lvl8pPr lvl="7" rtl="0">
              <a:lnSpc>
                <a:spcPct val="85000"/>
              </a:lnSpc>
              <a:spcBef>
                <a:spcPts val="0"/>
              </a:spcBef>
              <a:spcAft>
                <a:spcPts val="0"/>
              </a:spcAft>
              <a:buClr>
                <a:schemeClr val="lt2"/>
              </a:buClr>
              <a:buSzPts val="6000"/>
              <a:buNone/>
              <a:defRPr sz="6000">
                <a:solidFill>
                  <a:schemeClr val="lt2"/>
                </a:solidFill>
              </a:defRPr>
            </a:lvl8pPr>
            <a:lvl9pPr lvl="8" rtl="0">
              <a:lnSpc>
                <a:spcPct val="85000"/>
              </a:lnSpc>
              <a:spcBef>
                <a:spcPts val="0"/>
              </a:spcBef>
              <a:spcAft>
                <a:spcPts val="0"/>
              </a:spcAft>
              <a:buClr>
                <a:schemeClr val="lt2"/>
              </a:buClr>
              <a:buSzPts val="6000"/>
              <a:buNone/>
              <a:defRPr sz="6000">
                <a:solidFill>
                  <a:schemeClr val="lt2"/>
                </a:solidFill>
              </a:defRPr>
            </a:lvl9pPr>
          </a:lstStyle>
          <a:p>
            <a:r>
              <a:t>xx%</a:t>
            </a:r>
          </a:p>
        </p:txBody>
      </p:sp>
      <p:sp>
        <p:nvSpPr>
          <p:cNvPr id="116" name="Google Shape;116;p20"/>
          <p:cNvSpPr txBox="1"/>
          <p:nvPr>
            <p:ph idx="1" type="body"/>
          </p:nvPr>
        </p:nvSpPr>
        <p:spPr>
          <a:xfrm>
            <a:off x="1262850" y="3298225"/>
            <a:ext cx="6597600" cy="11646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lt2"/>
              </a:buClr>
              <a:buSzPts val="1800"/>
              <a:buFont typeface="Roboto"/>
              <a:buChar char="●"/>
              <a:defRPr b="1" sz="1800">
                <a:solidFill>
                  <a:schemeClr val="lt2"/>
                </a:solidFill>
                <a:latin typeface="Roboto"/>
                <a:ea typeface="Roboto"/>
                <a:cs typeface="Roboto"/>
                <a:sym typeface="Roboto"/>
              </a:defRPr>
            </a:lvl1pPr>
            <a:lvl2pPr indent="-330200" lvl="1" marL="914400" rtl="0">
              <a:spcBef>
                <a:spcPts val="1600"/>
              </a:spcBef>
              <a:spcAft>
                <a:spcPts val="0"/>
              </a:spcAft>
              <a:buClr>
                <a:schemeClr val="lt2"/>
              </a:buClr>
              <a:buSzPts val="1600"/>
              <a:buFont typeface="Roboto"/>
              <a:buChar char="○"/>
              <a:defRPr b="1" sz="1600">
                <a:solidFill>
                  <a:schemeClr val="lt2"/>
                </a:solidFill>
                <a:latin typeface="Roboto"/>
                <a:ea typeface="Roboto"/>
                <a:cs typeface="Roboto"/>
                <a:sym typeface="Roboto"/>
              </a:defRPr>
            </a:lvl2pPr>
            <a:lvl3pPr indent="-330200" lvl="2" marL="1371600" rtl="0">
              <a:spcBef>
                <a:spcPts val="1600"/>
              </a:spcBef>
              <a:spcAft>
                <a:spcPts val="0"/>
              </a:spcAft>
              <a:buClr>
                <a:schemeClr val="lt2"/>
              </a:buClr>
              <a:buSzPts val="1600"/>
              <a:buFont typeface="Roboto"/>
              <a:buChar char="■"/>
              <a:defRPr b="1" sz="1600">
                <a:solidFill>
                  <a:schemeClr val="lt2"/>
                </a:solidFill>
                <a:latin typeface="Roboto"/>
                <a:ea typeface="Roboto"/>
                <a:cs typeface="Roboto"/>
                <a:sym typeface="Roboto"/>
              </a:defRPr>
            </a:lvl3pPr>
            <a:lvl4pPr indent="-330200" lvl="3" marL="1828800" rtl="0">
              <a:spcBef>
                <a:spcPts val="1600"/>
              </a:spcBef>
              <a:spcAft>
                <a:spcPts val="0"/>
              </a:spcAft>
              <a:buClr>
                <a:schemeClr val="lt2"/>
              </a:buClr>
              <a:buSzPts val="1600"/>
              <a:buFont typeface="Roboto"/>
              <a:buChar char="●"/>
              <a:defRPr b="1" sz="1600">
                <a:solidFill>
                  <a:schemeClr val="lt2"/>
                </a:solidFill>
                <a:latin typeface="Roboto"/>
                <a:ea typeface="Roboto"/>
                <a:cs typeface="Roboto"/>
                <a:sym typeface="Roboto"/>
              </a:defRPr>
            </a:lvl4pPr>
            <a:lvl5pPr indent="-330200" lvl="4" marL="2286000" rtl="0">
              <a:spcBef>
                <a:spcPts val="1600"/>
              </a:spcBef>
              <a:spcAft>
                <a:spcPts val="0"/>
              </a:spcAft>
              <a:buClr>
                <a:schemeClr val="lt2"/>
              </a:buClr>
              <a:buSzPts val="1600"/>
              <a:buFont typeface="Roboto"/>
              <a:buChar char="○"/>
              <a:defRPr b="1" sz="1600">
                <a:solidFill>
                  <a:schemeClr val="lt2"/>
                </a:solidFill>
                <a:latin typeface="Roboto"/>
                <a:ea typeface="Roboto"/>
                <a:cs typeface="Roboto"/>
                <a:sym typeface="Roboto"/>
              </a:defRPr>
            </a:lvl5pPr>
            <a:lvl6pPr indent="-330200" lvl="5" marL="2743200" rtl="0">
              <a:spcBef>
                <a:spcPts val="1600"/>
              </a:spcBef>
              <a:spcAft>
                <a:spcPts val="0"/>
              </a:spcAft>
              <a:buClr>
                <a:schemeClr val="lt2"/>
              </a:buClr>
              <a:buSzPts val="1600"/>
              <a:buFont typeface="Roboto"/>
              <a:buChar char="■"/>
              <a:defRPr b="1" sz="1600">
                <a:solidFill>
                  <a:schemeClr val="lt2"/>
                </a:solidFill>
                <a:latin typeface="Roboto"/>
                <a:ea typeface="Roboto"/>
                <a:cs typeface="Roboto"/>
                <a:sym typeface="Roboto"/>
              </a:defRPr>
            </a:lvl6pPr>
            <a:lvl7pPr indent="-330200" lvl="6" marL="3200400" rtl="0">
              <a:spcBef>
                <a:spcPts val="1600"/>
              </a:spcBef>
              <a:spcAft>
                <a:spcPts val="0"/>
              </a:spcAft>
              <a:buClr>
                <a:schemeClr val="lt2"/>
              </a:buClr>
              <a:buSzPts val="1600"/>
              <a:buFont typeface="Roboto"/>
              <a:buChar char="●"/>
              <a:defRPr b="1" sz="1600">
                <a:solidFill>
                  <a:schemeClr val="lt2"/>
                </a:solidFill>
                <a:latin typeface="Roboto"/>
                <a:ea typeface="Roboto"/>
                <a:cs typeface="Roboto"/>
                <a:sym typeface="Roboto"/>
              </a:defRPr>
            </a:lvl7pPr>
            <a:lvl8pPr indent="-330200" lvl="7" marL="3657600" rtl="0">
              <a:spcBef>
                <a:spcPts val="1600"/>
              </a:spcBef>
              <a:spcAft>
                <a:spcPts val="0"/>
              </a:spcAft>
              <a:buClr>
                <a:schemeClr val="lt2"/>
              </a:buClr>
              <a:buSzPts val="1600"/>
              <a:buFont typeface="Roboto"/>
              <a:buChar char="○"/>
              <a:defRPr b="1" sz="1600">
                <a:solidFill>
                  <a:schemeClr val="lt2"/>
                </a:solidFill>
                <a:latin typeface="Roboto"/>
                <a:ea typeface="Roboto"/>
                <a:cs typeface="Roboto"/>
                <a:sym typeface="Roboto"/>
              </a:defRPr>
            </a:lvl8pPr>
            <a:lvl9pPr indent="-330200" lvl="8" marL="4114800" rtl="0">
              <a:spcBef>
                <a:spcPts val="1600"/>
              </a:spcBef>
              <a:spcAft>
                <a:spcPts val="1600"/>
              </a:spcAft>
              <a:buClr>
                <a:schemeClr val="lt2"/>
              </a:buClr>
              <a:buSzPts val="1600"/>
              <a:buFont typeface="Roboto"/>
              <a:buChar char="■"/>
              <a:defRPr b="1" sz="1600">
                <a:solidFill>
                  <a:schemeClr val="lt2"/>
                </a:solidFill>
                <a:latin typeface="Roboto"/>
                <a:ea typeface="Roboto"/>
                <a:cs typeface="Roboto"/>
                <a:sym typeface="Roboto"/>
              </a:defRPr>
            </a:lvl9pPr>
          </a:lstStyle>
          <a:p/>
        </p:txBody>
      </p:sp>
      <p:sp>
        <p:nvSpPr>
          <p:cNvPr id="117" name="Google Shape;117;p20"/>
          <p:cNvSpPr txBox="1"/>
          <p:nvPr>
            <p:ph idx="12" type="sldNum"/>
          </p:nvPr>
        </p:nvSpPr>
        <p:spPr>
          <a:xfrm>
            <a:off x="8536100" y="4749850"/>
            <a:ext cx="480600" cy="270900"/>
          </a:xfrm>
          <a:prstGeom prst="rect">
            <a:avLst/>
          </a:prstGeom>
          <a:solidFill>
            <a:schemeClr val="accent1"/>
          </a:solidFill>
        </p:spPr>
        <p:txBody>
          <a:bodyPr anchorCtr="0" anchor="ctr" bIns="91425" lIns="91425" spcFirstLastPara="1" rIns="91425" wrap="square" tIns="91425">
            <a:no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indent="0" lvl="0" marL="0" rtl="0" algn="ctr">
              <a:spcBef>
                <a:spcPts val="0"/>
              </a:spcBef>
              <a:spcAft>
                <a:spcPts val="0"/>
              </a:spcAft>
              <a:buNone/>
            </a:pPr>
            <a:fld id="{00000000-1234-1234-1234-123412341234}" type="slidenum">
              <a:rPr lang="en-US"/>
              <a:t>‹#›</a:t>
            </a:fld>
            <a:endParaRPr/>
          </a:p>
        </p:txBody>
      </p:sp>
      <p:grpSp>
        <p:nvGrpSpPr>
          <p:cNvPr id="118" name="Google Shape;118;p20"/>
          <p:cNvGrpSpPr/>
          <p:nvPr/>
        </p:nvGrpSpPr>
        <p:grpSpPr>
          <a:xfrm>
            <a:off x="0" y="0"/>
            <a:ext cx="9144000" cy="320100"/>
            <a:chOff x="0" y="0"/>
            <a:chExt cx="9144000" cy="320100"/>
          </a:xfrm>
        </p:grpSpPr>
        <p:sp>
          <p:nvSpPr>
            <p:cNvPr id="119" name="Google Shape;119;p20"/>
            <p:cNvSpPr/>
            <p:nvPr/>
          </p:nvSpPr>
          <p:spPr>
            <a:xfrm>
              <a:off x="0" y="0"/>
              <a:ext cx="7050000" cy="320100"/>
            </a:xfrm>
            <a:prstGeom prst="rect">
              <a:avLst/>
            </a:prstGeom>
            <a:solidFill>
              <a:srgbClr val="282828"/>
            </a:solidFill>
            <a:ln>
              <a:noFill/>
            </a:ln>
            <a:effectLst>
              <a:outerShdw rotWithShape="0" algn="bl" dir="5400000" dist="95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Roboto"/>
                <a:ea typeface="Roboto"/>
                <a:cs typeface="Roboto"/>
                <a:sym typeface="Roboto"/>
              </a:endParaRPr>
            </a:p>
          </p:txBody>
        </p:sp>
        <p:sp>
          <p:nvSpPr>
            <p:cNvPr id="120" name="Google Shape;120;p20"/>
            <p:cNvSpPr/>
            <p:nvPr/>
          </p:nvSpPr>
          <p:spPr>
            <a:xfrm>
              <a:off x="7050000" y="0"/>
              <a:ext cx="2094000" cy="320100"/>
            </a:xfrm>
            <a:prstGeom prst="rect">
              <a:avLst/>
            </a:prstGeom>
            <a:solidFill>
              <a:schemeClr val="dk2"/>
            </a:solidFill>
            <a:ln>
              <a:noFill/>
            </a:ln>
            <a:effectLst>
              <a:outerShdw rotWithShape="0" algn="bl" dir="5400000" dist="9525">
                <a:srgbClr val="000000"/>
              </a:outerShdw>
            </a:effectLst>
          </p:spPr>
          <p:txBody>
            <a:bodyPr anchorCtr="0" anchor="ctr" bIns="91425" lIns="137150" spcFirstLastPara="1" rIns="91425" wrap="square" tIns="91425">
              <a:noAutofit/>
            </a:bodyPr>
            <a:lstStyle/>
            <a:p>
              <a:pPr indent="0" lvl="0" marL="0" rtl="0" algn="l">
                <a:spcBef>
                  <a:spcPts val="0"/>
                </a:spcBef>
                <a:spcAft>
                  <a:spcPts val="0"/>
                </a:spcAft>
                <a:buNone/>
              </a:pPr>
              <a:r>
                <a:rPr b="1" lang="en-US" sz="1100">
                  <a:solidFill>
                    <a:schemeClr val="lt2"/>
                  </a:solidFill>
                  <a:latin typeface="Roboto"/>
                  <a:ea typeface="Roboto"/>
                  <a:cs typeface="Roboto"/>
                  <a:sym typeface="Roboto"/>
                </a:rPr>
                <a:t>Vanguard</a:t>
              </a:r>
              <a:endParaRPr b="1">
                <a:latin typeface="Roboto"/>
                <a:ea typeface="Roboto"/>
                <a:cs typeface="Roboto"/>
                <a:sym typeface="Roboto"/>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1"/>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729450" y="1322450"/>
            <a:ext cx="7688400" cy="2883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3600"/>
              <a:buNone/>
              <a:defRPr sz="3600">
                <a:solidFill>
                  <a:schemeClr val="lt2"/>
                </a:solidFill>
              </a:defRPr>
            </a:lvl1pPr>
            <a:lvl2pPr lvl="1" rtl="0">
              <a:spcBef>
                <a:spcPts val="0"/>
              </a:spcBef>
              <a:spcAft>
                <a:spcPts val="0"/>
              </a:spcAft>
              <a:buClr>
                <a:schemeClr val="lt2"/>
              </a:buClr>
              <a:buSzPts val="4800"/>
              <a:buFont typeface="Bungee"/>
              <a:buNone/>
              <a:defRPr sz="4800">
                <a:solidFill>
                  <a:schemeClr val="lt2"/>
                </a:solidFill>
                <a:latin typeface="Bungee"/>
                <a:ea typeface="Bungee"/>
                <a:cs typeface="Bungee"/>
                <a:sym typeface="Bungee"/>
              </a:defRPr>
            </a:lvl2pPr>
            <a:lvl3pPr lvl="2" rtl="0">
              <a:spcBef>
                <a:spcPts val="0"/>
              </a:spcBef>
              <a:spcAft>
                <a:spcPts val="0"/>
              </a:spcAft>
              <a:buClr>
                <a:schemeClr val="lt2"/>
              </a:buClr>
              <a:buSzPts val="4800"/>
              <a:buFont typeface="Bungee"/>
              <a:buNone/>
              <a:defRPr sz="4800">
                <a:solidFill>
                  <a:schemeClr val="lt2"/>
                </a:solidFill>
                <a:latin typeface="Bungee"/>
                <a:ea typeface="Bungee"/>
                <a:cs typeface="Bungee"/>
                <a:sym typeface="Bungee"/>
              </a:defRPr>
            </a:lvl3pPr>
            <a:lvl4pPr lvl="3" rtl="0">
              <a:spcBef>
                <a:spcPts val="0"/>
              </a:spcBef>
              <a:spcAft>
                <a:spcPts val="0"/>
              </a:spcAft>
              <a:buClr>
                <a:schemeClr val="lt2"/>
              </a:buClr>
              <a:buSzPts val="4800"/>
              <a:buFont typeface="Bungee"/>
              <a:buNone/>
              <a:defRPr sz="4800">
                <a:solidFill>
                  <a:schemeClr val="lt2"/>
                </a:solidFill>
                <a:latin typeface="Bungee"/>
                <a:ea typeface="Bungee"/>
                <a:cs typeface="Bungee"/>
                <a:sym typeface="Bungee"/>
              </a:defRPr>
            </a:lvl4pPr>
            <a:lvl5pPr lvl="4" rtl="0">
              <a:spcBef>
                <a:spcPts val="0"/>
              </a:spcBef>
              <a:spcAft>
                <a:spcPts val="0"/>
              </a:spcAft>
              <a:buClr>
                <a:schemeClr val="lt2"/>
              </a:buClr>
              <a:buSzPts val="4800"/>
              <a:buFont typeface="Bungee"/>
              <a:buNone/>
              <a:defRPr sz="4800">
                <a:solidFill>
                  <a:schemeClr val="lt2"/>
                </a:solidFill>
                <a:latin typeface="Bungee"/>
                <a:ea typeface="Bungee"/>
                <a:cs typeface="Bungee"/>
                <a:sym typeface="Bungee"/>
              </a:defRPr>
            </a:lvl5pPr>
            <a:lvl6pPr lvl="5" rtl="0">
              <a:spcBef>
                <a:spcPts val="0"/>
              </a:spcBef>
              <a:spcAft>
                <a:spcPts val="0"/>
              </a:spcAft>
              <a:buClr>
                <a:schemeClr val="lt2"/>
              </a:buClr>
              <a:buSzPts val="4800"/>
              <a:buFont typeface="Bungee"/>
              <a:buNone/>
              <a:defRPr sz="4800">
                <a:solidFill>
                  <a:schemeClr val="lt2"/>
                </a:solidFill>
                <a:latin typeface="Bungee"/>
                <a:ea typeface="Bungee"/>
                <a:cs typeface="Bungee"/>
                <a:sym typeface="Bungee"/>
              </a:defRPr>
            </a:lvl6pPr>
            <a:lvl7pPr lvl="6" rtl="0">
              <a:spcBef>
                <a:spcPts val="0"/>
              </a:spcBef>
              <a:spcAft>
                <a:spcPts val="0"/>
              </a:spcAft>
              <a:buClr>
                <a:schemeClr val="lt2"/>
              </a:buClr>
              <a:buSzPts val="4800"/>
              <a:buFont typeface="Bungee"/>
              <a:buNone/>
              <a:defRPr sz="4800">
                <a:solidFill>
                  <a:schemeClr val="lt2"/>
                </a:solidFill>
                <a:latin typeface="Bungee"/>
                <a:ea typeface="Bungee"/>
                <a:cs typeface="Bungee"/>
                <a:sym typeface="Bungee"/>
              </a:defRPr>
            </a:lvl7pPr>
            <a:lvl8pPr lvl="7" rtl="0">
              <a:spcBef>
                <a:spcPts val="0"/>
              </a:spcBef>
              <a:spcAft>
                <a:spcPts val="0"/>
              </a:spcAft>
              <a:buClr>
                <a:schemeClr val="lt2"/>
              </a:buClr>
              <a:buSzPts val="4800"/>
              <a:buFont typeface="Bungee"/>
              <a:buNone/>
              <a:defRPr sz="4800">
                <a:solidFill>
                  <a:schemeClr val="lt2"/>
                </a:solidFill>
                <a:latin typeface="Bungee"/>
                <a:ea typeface="Bungee"/>
                <a:cs typeface="Bungee"/>
                <a:sym typeface="Bungee"/>
              </a:defRPr>
            </a:lvl8pPr>
            <a:lvl9pPr lvl="8" rtl="0">
              <a:spcBef>
                <a:spcPts val="0"/>
              </a:spcBef>
              <a:spcAft>
                <a:spcPts val="0"/>
              </a:spcAft>
              <a:buClr>
                <a:schemeClr val="lt2"/>
              </a:buClr>
              <a:buSzPts val="4800"/>
              <a:buFont typeface="Bungee"/>
              <a:buNone/>
              <a:defRPr sz="4800">
                <a:solidFill>
                  <a:schemeClr val="lt2"/>
                </a:solidFill>
                <a:latin typeface="Bungee"/>
                <a:ea typeface="Bungee"/>
                <a:cs typeface="Bungee"/>
                <a:sym typeface="Bungee"/>
              </a:defRPr>
            </a:lvl9pPr>
          </a:lstStyle>
          <a:p/>
        </p:txBody>
      </p:sp>
      <p:grpSp>
        <p:nvGrpSpPr>
          <p:cNvPr id="17" name="Google Shape;17;p3"/>
          <p:cNvGrpSpPr/>
          <p:nvPr/>
        </p:nvGrpSpPr>
        <p:grpSpPr>
          <a:xfrm>
            <a:off x="0" y="0"/>
            <a:ext cx="9144000" cy="320100"/>
            <a:chOff x="0" y="0"/>
            <a:chExt cx="9144000" cy="320100"/>
          </a:xfrm>
        </p:grpSpPr>
        <p:sp>
          <p:nvSpPr>
            <p:cNvPr id="18" name="Google Shape;18;p3"/>
            <p:cNvSpPr/>
            <p:nvPr/>
          </p:nvSpPr>
          <p:spPr>
            <a:xfrm>
              <a:off x="0" y="0"/>
              <a:ext cx="7050000" cy="320100"/>
            </a:xfrm>
            <a:prstGeom prst="rect">
              <a:avLst/>
            </a:prstGeom>
            <a:solidFill>
              <a:srgbClr val="282828"/>
            </a:solidFill>
            <a:ln>
              <a:noFill/>
            </a:ln>
            <a:effectLst>
              <a:outerShdw rotWithShape="0" algn="bl" dir="5400000" dist="95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Roboto"/>
                <a:ea typeface="Roboto"/>
                <a:cs typeface="Roboto"/>
                <a:sym typeface="Roboto"/>
              </a:endParaRPr>
            </a:p>
          </p:txBody>
        </p:sp>
        <p:sp>
          <p:nvSpPr>
            <p:cNvPr id="19" name="Google Shape;19;p3"/>
            <p:cNvSpPr/>
            <p:nvPr/>
          </p:nvSpPr>
          <p:spPr>
            <a:xfrm>
              <a:off x="7050000" y="0"/>
              <a:ext cx="2094000" cy="320100"/>
            </a:xfrm>
            <a:prstGeom prst="rect">
              <a:avLst/>
            </a:prstGeom>
            <a:solidFill>
              <a:schemeClr val="dk1"/>
            </a:solidFill>
            <a:ln>
              <a:noFill/>
            </a:ln>
            <a:effectLst>
              <a:outerShdw rotWithShape="0" algn="bl" dir="5400000" dist="9525">
                <a:srgbClr val="000000"/>
              </a:outerShdw>
            </a:effectLst>
          </p:spPr>
          <p:txBody>
            <a:bodyPr anchorCtr="0" anchor="ctr" bIns="91425" lIns="137150" spcFirstLastPara="1" rIns="91425" wrap="square" tIns="91425">
              <a:noAutofit/>
            </a:bodyPr>
            <a:lstStyle/>
            <a:p>
              <a:pPr indent="0" lvl="0" marL="0" rtl="0" algn="l">
                <a:spcBef>
                  <a:spcPts val="0"/>
                </a:spcBef>
                <a:spcAft>
                  <a:spcPts val="0"/>
                </a:spcAft>
                <a:buNone/>
              </a:pPr>
              <a:r>
                <a:rPr b="1" lang="en-US" sz="1100">
                  <a:solidFill>
                    <a:schemeClr val="lt2"/>
                  </a:solidFill>
                  <a:latin typeface="Roboto"/>
                  <a:ea typeface="Roboto"/>
                  <a:cs typeface="Roboto"/>
                  <a:sym typeface="Roboto"/>
                </a:rPr>
                <a:t>Vanguard</a:t>
              </a:r>
              <a:endParaRPr b="1">
                <a:latin typeface="Roboto"/>
                <a:ea typeface="Roboto"/>
                <a:cs typeface="Roboto"/>
                <a:sym typeface="Roboto"/>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p:cSld name="TITLE_AND_BODY_1">
    <p:bg>
      <p:bgPr>
        <a:solidFill>
          <a:schemeClr val="accent5"/>
        </a:solidFill>
      </p:bgPr>
    </p:bg>
    <p:spTree>
      <p:nvGrpSpPr>
        <p:cNvPr id="121" name="Shape 121"/>
        <p:cNvGrpSpPr/>
        <p:nvPr/>
      </p:nvGrpSpPr>
      <p:grpSpPr>
        <a:xfrm>
          <a:off x="0" y="0"/>
          <a:ext cx="0" cy="0"/>
          <a:chOff x="0" y="0"/>
          <a:chExt cx="0" cy="0"/>
        </a:xfrm>
      </p:grpSpPr>
      <p:sp>
        <p:nvSpPr>
          <p:cNvPr id="122" name="Google Shape;122;p21"/>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sz="1300">
              <a:solidFill>
                <a:srgbClr val="FFFFFF"/>
              </a:solidFill>
              <a:latin typeface="Roboto Light"/>
              <a:ea typeface="Roboto Light"/>
              <a:cs typeface="Roboto Light"/>
              <a:sym typeface="Roboto Ligh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brand drk)">
  <p:cSld name="color (brand drk)">
    <p:bg>
      <p:bgPr>
        <a:solidFill>
          <a:srgbClr val="434343"/>
        </a:solidFill>
      </p:bgPr>
    </p:bg>
    <p:spTree>
      <p:nvGrpSpPr>
        <p:cNvPr id="123" name="Shape 123"/>
        <p:cNvGrpSpPr/>
        <p:nvPr/>
      </p:nvGrpSpPr>
      <p:grpSpPr>
        <a:xfrm>
          <a:off x="0" y="0"/>
          <a:ext cx="0" cy="0"/>
          <a:chOff x="0" y="0"/>
          <a:chExt cx="0" cy="0"/>
        </a:xfrm>
      </p:grpSpPr>
      <p:sp>
        <p:nvSpPr>
          <p:cNvPr id="124" name="Google Shape;124;p22"/>
          <p:cNvSpPr txBox="1"/>
          <p:nvPr>
            <p:ph idx="12" type="sldNum"/>
          </p:nvPr>
        </p:nvSpPr>
        <p:spPr>
          <a:xfrm>
            <a:off x="4475930" y="4878958"/>
            <a:ext cx="185400" cy="191700"/>
          </a:xfrm>
          <a:prstGeom prst="rect">
            <a:avLst/>
          </a:prstGeom>
          <a:noFill/>
          <a:ln>
            <a:noFill/>
          </a:ln>
        </p:spPr>
        <p:txBody>
          <a:bodyPr anchorCtr="0" anchor="t" bIns="26775" lIns="26775" spcFirstLastPara="1" rIns="26775" wrap="square" tIns="26775">
            <a:noAutofit/>
          </a:bodyPr>
          <a:lstStyle>
            <a:lvl1pPr indent="0" lvl="0"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sz="1300">
              <a:solidFill>
                <a:srgbClr val="FFFFFF"/>
              </a:solidFill>
              <a:latin typeface="Roboto Light"/>
              <a:ea typeface="Roboto Light"/>
              <a:cs typeface="Roboto Light"/>
              <a:sym typeface="Roboto Ligh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5" name="Shape 125"/>
        <p:cNvGrpSpPr/>
        <p:nvPr/>
      </p:nvGrpSpPr>
      <p:grpSpPr>
        <a:xfrm>
          <a:off x="0" y="0"/>
          <a:ext cx="0" cy="0"/>
          <a:chOff x="0" y="0"/>
          <a:chExt cx="0" cy="0"/>
        </a:xfrm>
      </p:grpSpPr>
      <p:sp>
        <p:nvSpPr>
          <p:cNvPr id="126" name="Google Shape;126;p2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7" name="Google Shape;127;p2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600"/>
              </a:spcBef>
              <a:spcAft>
                <a:spcPts val="0"/>
              </a:spcAft>
              <a:buClr>
                <a:schemeClr val="dk1"/>
              </a:buClr>
              <a:buSzPts val="1400"/>
              <a:buChar char="○"/>
              <a:defRPr/>
            </a:lvl2pPr>
            <a:lvl3pPr indent="-317500" lvl="2" marL="1371600" rtl="0" algn="l">
              <a:lnSpc>
                <a:spcPct val="90000"/>
              </a:lnSpc>
              <a:spcBef>
                <a:spcPts val="1600"/>
              </a:spcBef>
              <a:spcAft>
                <a:spcPts val="0"/>
              </a:spcAft>
              <a:buClr>
                <a:schemeClr val="dk1"/>
              </a:buClr>
              <a:buSzPts val="1400"/>
              <a:buChar char="■"/>
              <a:defRPr/>
            </a:lvl3pPr>
            <a:lvl4pPr indent="-317500" lvl="3" marL="1828800" rtl="0" algn="l">
              <a:lnSpc>
                <a:spcPct val="90000"/>
              </a:lnSpc>
              <a:spcBef>
                <a:spcPts val="1600"/>
              </a:spcBef>
              <a:spcAft>
                <a:spcPts val="0"/>
              </a:spcAft>
              <a:buClr>
                <a:schemeClr val="dk1"/>
              </a:buClr>
              <a:buSzPts val="1400"/>
              <a:buChar char="●"/>
              <a:defRPr/>
            </a:lvl4pPr>
            <a:lvl5pPr indent="-317500" lvl="4" marL="2286000" rtl="0" algn="l">
              <a:lnSpc>
                <a:spcPct val="90000"/>
              </a:lnSpc>
              <a:spcBef>
                <a:spcPts val="1600"/>
              </a:spcBef>
              <a:spcAft>
                <a:spcPts val="0"/>
              </a:spcAft>
              <a:buClr>
                <a:schemeClr val="dk1"/>
              </a:buClr>
              <a:buSzPts val="1400"/>
              <a:buChar char="○"/>
              <a:defRPr/>
            </a:lvl5pPr>
            <a:lvl6pPr indent="-317500" lvl="5" marL="2743200" rtl="0" algn="l">
              <a:lnSpc>
                <a:spcPct val="90000"/>
              </a:lnSpc>
              <a:spcBef>
                <a:spcPts val="16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
        <p:nvSpPr>
          <p:cNvPr id="128" name="Google Shape;128;p2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2">
  <p:cSld name="Content-Open_1_1">
    <p:spTree>
      <p:nvGrpSpPr>
        <p:cNvPr id="129" name="Shape 129"/>
        <p:cNvGrpSpPr/>
        <p:nvPr/>
      </p:nvGrpSpPr>
      <p:grpSpPr>
        <a:xfrm>
          <a:off x="0" y="0"/>
          <a:ext cx="0" cy="0"/>
          <a:chOff x="0" y="0"/>
          <a:chExt cx="0" cy="0"/>
        </a:xfrm>
      </p:grpSpPr>
      <p:sp>
        <p:nvSpPr>
          <p:cNvPr id="130" name="Google Shape;130;p24"/>
          <p:cNvSpPr txBox="1"/>
          <p:nvPr>
            <p:ph type="title"/>
          </p:nvPr>
        </p:nvSpPr>
        <p:spPr>
          <a:xfrm>
            <a:off x="172063" y="2114800"/>
            <a:ext cx="8799900" cy="7347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chemeClr val="accent1"/>
              </a:buClr>
              <a:buSzPts val="3000"/>
              <a:buFont typeface="Roboto"/>
              <a:buNone/>
              <a:defRPr b="1" i="0" sz="3000" u="none" cap="none" strike="noStrike">
                <a:solidFill>
                  <a:schemeClr val="accent1"/>
                </a:solidFill>
                <a:latin typeface="Roboto"/>
                <a:ea typeface="Roboto"/>
                <a:cs typeface="Roboto"/>
                <a:sym typeface="Roboto"/>
              </a:defRPr>
            </a:lvl1pPr>
            <a:lvl2pPr lvl="1" rtl="0" algn="ctr">
              <a:spcBef>
                <a:spcPts val="0"/>
              </a:spcBef>
              <a:spcAft>
                <a:spcPts val="0"/>
              </a:spcAft>
              <a:buClr>
                <a:schemeClr val="accent1"/>
              </a:buClr>
              <a:buSzPts val="2800"/>
              <a:buFont typeface="Roboto"/>
              <a:buNone/>
              <a:defRPr sz="3200">
                <a:solidFill>
                  <a:schemeClr val="accent1"/>
                </a:solidFill>
                <a:latin typeface="Roboto"/>
                <a:ea typeface="Roboto"/>
                <a:cs typeface="Roboto"/>
                <a:sym typeface="Roboto"/>
              </a:defRPr>
            </a:lvl2pPr>
            <a:lvl3pPr lvl="2" rtl="0" algn="ctr">
              <a:spcBef>
                <a:spcPts val="0"/>
              </a:spcBef>
              <a:spcAft>
                <a:spcPts val="0"/>
              </a:spcAft>
              <a:buClr>
                <a:schemeClr val="accent1"/>
              </a:buClr>
              <a:buSzPts val="2800"/>
              <a:buFont typeface="Roboto"/>
              <a:buNone/>
              <a:defRPr sz="3200">
                <a:solidFill>
                  <a:schemeClr val="accent1"/>
                </a:solidFill>
                <a:latin typeface="Roboto"/>
                <a:ea typeface="Roboto"/>
                <a:cs typeface="Roboto"/>
                <a:sym typeface="Roboto"/>
              </a:defRPr>
            </a:lvl3pPr>
            <a:lvl4pPr lvl="3" rtl="0" algn="ctr">
              <a:spcBef>
                <a:spcPts val="0"/>
              </a:spcBef>
              <a:spcAft>
                <a:spcPts val="0"/>
              </a:spcAft>
              <a:buClr>
                <a:schemeClr val="accent1"/>
              </a:buClr>
              <a:buSzPts val="2800"/>
              <a:buFont typeface="Roboto"/>
              <a:buNone/>
              <a:defRPr sz="3200">
                <a:solidFill>
                  <a:schemeClr val="accent1"/>
                </a:solidFill>
                <a:latin typeface="Roboto"/>
                <a:ea typeface="Roboto"/>
                <a:cs typeface="Roboto"/>
                <a:sym typeface="Roboto"/>
              </a:defRPr>
            </a:lvl4pPr>
            <a:lvl5pPr lvl="4" rtl="0" algn="ctr">
              <a:spcBef>
                <a:spcPts val="0"/>
              </a:spcBef>
              <a:spcAft>
                <a:spcPts val="0"/>
              </a:spcAft>
              <a:buClr>
                <a:schemeClr val="accent1"/>
              </a:buClr>
              <a:buSzPts val="2800"/>
              <a:buFont typeface="Roboto"/>
              <a:buNone/>
              <a:defRPr sz="3200">
                <a:solidFill>
                  <a:schemeClr val="accent1"/>
                </a:solidFill>
                <a:latin typeface="Roboto"/>
                <a:ea typeface="Roboto"/>
                <a:cs typeface="Roboto"/>
                <a:sym typeface="Roboto"/>
              </a:defRPr>
            </a:lvl5pPr>
            <a:lvl6pPr lvl="5" rtl="0" algn="ctr">
              <a:spcBef>
                <a:spcPts val="0"/>
              </a:spcBef>
              <a:spcAft>
                <a:spcPts val="0"/>
              </a:spcAft>
              <a:buClr>
                <a:schemeClr val="accent1"/>
              </a:buClr>
              <a:buSzPts val="2800"/>
              <a:buFont typeface="Roboto"/>
              <a:buNone/>
              <a:defRPr sz="3200">
                <a:solidFill>
                  <a:schemeClr val="accent1"/>
                </a:solidFill>
                <a:latin typeface="Roboto"/>
                <a:ea typeface="Roboto"/>
                <a:cs typeface="Roboto"/>
                <a:sym typeface="Roboto"/>
              </a:defRPr>
            </a:lvl6pPr>
            <a:lvl7pPr lvl="6" rtl="0" algn="ctr">
              <a:spcBef>
                <a:spcPts val="0"/>
              </a:spcBef>
              <a:spcAft>
                <a:spcPts val="0"/>
              </a:spcAft>
              <a:buClr>
                <a:schemeClr val="accent1"/>
              </a:buClr>
              <a:buSzPts val="2800"/>
              <a:buFont typeface="Roboto"/>
              <a:buNone/>
              <a:defRPr sz="3200">
                <a:solidFill>
                  <a:schemeClr val="accent1"/>
                </a:solidFill>
                <a:latin typeface="Roboto"/>
                <a:ea typeface="Roboto"/>
                <a:cs typeface="Roboto"/>
                <a:sym typeface="Roboto"/>
              </a:defRPr>
            </a:lvl7pPr>
            <a:lvl8pPr lvl="7" rtl="0" algn="ctr">
              <a:spcBef>
                <a:spcPts val="0"/>
              </a:spcBef>
              <a:spcAft>
                <a:spcPts val="0"/>
              </a:spcAft>
              <a:buClr>
                <a:schemeClr val="accent1"/>
              </a:buClr>
              <a:buSzPts val="2800"/>
              <a:buFont typeface="Roboto"/>
              <a:buNone/>
              <a:defRPr sz="3200">
                <a:solidFill>
                  <a:schemeClr val="accent1"/>
                </a:solidFill>
                <a:latin typeface="Roboto"/>
                <a:ea typeface="Roboto"/>
                <a:cs typeface="Roboto"/>
                <a:sym typeface="Roboto"/>
              </a:defRPr>
            </a:lvl8pPr>
            <a:lvl9pPr lvl="8" rtl="0" algn="ctr">
              <a:spcBef>
                <a:spcPts val="0"/>
              </a:spcBef>
              <a:spcAft>
                <a:spcPts val="0"/>
              </a:spcAft>
              <a:buClr>
                <a:schemeClr val="accent1"/>
              </a:buClr>
              <a:buSzPts val="2800"/>
              <a:buFont typeface="Roboto"/>
              <a:buNone/>
              <a:defRPr sz="3200">
                <a:solidFill>
                  <a:schemeClr val="accent1"/>
                </a:solidFill>
                <a:latin typeface="Roboto"/>
                <a:ea typeface="Roboto"/>
                <a:cs typeface="Roboto"/>
                <a:sym typeface="Roboto"/>
              </a:defRPr>
            </a:lvl9pPr>
          </a:lstStyle>
          <a:p/>
        </p:txBody>
      </p:sp>
      <p:sp>
        <p:nvSpPr>
          <p:cNvPr id="131" name="Google Shape;131;p24"/>
          <p:cNvSpPr txBox="1"/>
          <p:nvPr>
            <p:ph idx="1" type="subTitle"/>
          </p:nvPr>
        </p:nvSpPr>
        <p:spPr>
          <a:xfrm>
            <a:off x="172075" y="2906513"/>
            <a:ext cx="8799900" cy="857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4100"/>
              <a:buFont typeface="Roboto Black"/>
              <a:buNone/>
              <a:defRPr sz="4100">
                <a:solidFill>
                  <a:schemeClr val="accent1"/>
                </a:solidFill>
                <a:latin typeface="Roboto Black"/>
                <a:ea typeface="Roboto Black"/>
                <a:cs typeface="Roboto Black"/>
                <a:sym typeface="Roboto Black"/>
              </a:defRPr>
            </a:lvl1pPr>
            <a:lvl2pPr lvl="1" rtl="0">
              <a:spcBef>
                <a:spcPts val="1600"/>
              </a:spcBef>
              <a:spcAft>
                <a:spcPts val="0"/>
              </a:spcAft>
              <a:buClr>
                <a:schemeClr val="accent1"/>
              </a:buClr>
              <a:buSzPts val="4100"/>
              <a:buFont typeface="Roboto Black"/>
              <a:buNone/>
              <a:defRPr sz="4100">
                <a:solidFill>
                  <a:schemeClr val="accent1"/>
                </a:solidFill>
                <a:latin typeface="Roboto Black"/>
                <a:ea typeface="Roboto Black"/>
                <a:cs typeface="Roboto Black"/>
                <a:sym typeface="Roboto Black"/>
              </a:defRPr>
            </a:lvl2pPr>
            <a:lvl3pPr lvl="2" rtl="0">
              <a:spcBef>
                <a:spcPts val="1600"/>
              </a:spcBef>
              <a:spcAft>
                <a:spcPts val="0"/>
              </a:spcAft>
              <a:buClr>
                <a:schemeClr val="accent1"/>
              </a:buClr>
              <a:buSzPts val="4100"/>
              <a:buFont typeface="Roboto Black"/>
              <a:buNone/>
              <a:defRPr sz="4100">
                <a:solidFill>
                  <a:schemeClr val="accent1"/>
                </a:solidFill>
                <a:latin typeface="Roboto Black"/>
                <a:ea typeface="Roboto Black"/>
                <a:cs typeface="Roboto Black"/>
                <a:sym typeface="Roboto Black"/>
              </a:defRPr>
            </a:lvl3pPr>
            <a:lvl4pPr lvl="3" rtl="0">
              <a:spcBef>
                <a:spcPts val="1600"/>
              </a:spcBef>
              <a:spcAft>
                <a:spcPts val="0"/>
              </a:spcAft>
              <a:buClr>
                <a:schemeClr val="accent1"/>
              </a:buClr>
              <a:buSzPts val="4100"/>
              <a:buFont typeface="Roboto Black"/>
              <a:buNone/>
              <a:defRPr sz="4100">
                <a:solidFill>
                  <a:schemeClr val="accent1"/>
                </a:solidFill>
                <a:latin typeface="Roboto Black"/>
                <a:ea typeface="Roboto Black"/>
                <a:cs typeface="Roboto Black"/>
                <a:sym typeface="Roboto Black"/>
              </a:defRPr>
            </a:lvl4pPr>
            <a:lvl5pPr lvl="4" rtl="0">
              <a:spcBef>
                <a:spcPts val="1600"/>
              </a:spcBef>
              <a:spcAft>
                <a:spcPts val="0"/>
              </a:spcAft>
              <a:buClr>
                <a:schemeClr val="accent1"/>
              </a:buClr>
              <a:buSzPts val="4100"/>
              <a:buFont typeface="Roboto Black"/>
              <a:buNone/>
              <a:defRPr sz="4100">
                <a:solidFill>
                  <a:schemeClr val="accent1"/>
                </a:solidFill>
                <a:latin typeface="Roboto Black"/>
                <a:ea typeface="Roboto Black"/>
                <a:cs typeface="Roboto Black"/>
                <a:sym typeface="Roboto Black"/>
              </a:defRPr>
            </a:lvl5pPr>
            <a:lvl6pPr lvl="5" rtl="0">
              <a:spcBef>
                <a:spcPts val="1600"/>
              </a:spcBef>
              <a:spcAft>
                <a:spcPts val="0"/>
              </a:spcAft>
              <a:buClr>
                <a:schemeClr val="accent1"/>
              </a:buClr>
              <a:buSzPts val="4100"/>
              <a:buFont typeface="Roboto Black"/>
              <a:buNone/>
              <a:defRPr sz="4100">
                <a:solidFill>
                  <a:schemeClr val="accent1"/>
                </a:solidFill>
                <a:latin typeface="Roboto Black"/>
                <a:ea typeface="Roboto Black"/>
                <a:cs typeface="Roboto Black"/>
                <a:sym typeface="Roboto Black"/>
              </a:defRPr>
            </a:lvl6pPr>
            <a:lvl7pPr lvl="6" rtl="0">
              <a:spcBef>
                <a:spcPts val="1600"/>
              </a:spcBef>
              <a:spcAft>
                <a:spcPts val="0"/>
              </a:spcAft>
              <a:buClr>
                <a:schemeClr val="accent1"/>
              </a:buClr>
              <a:buSzPts val="4100"/>
              <a:buFont typeface="Roboto Black"/>
              <a:buNone/>
              <a:defRPr sz="4100">
                <a:solidFill>
                  <a:schemeClr val="accent1"/>
                </a:solidFill>
                <a:latin typeface="Roboto Black"/>
                <a:ea typeface="Roboto Black"/>
                <a:cs typeface="Roboto Black"/>
                <a:sym typeface="Roboto Black"/>
              </a:defRPr>
            </a:lvl7pPr>
            <a:lvl8pPr lvl="7" rtl="0">
              <a:spcBef>
                <a:spcPts val="1600"/>
              </a:spcBef>
              <a:spcAft>
                <a:spcPts val="0"/>
              </a:spcAft>
              <a:buClr>
                <a:schemeClr val="accent1"/>
              </a:buClr>
              <a:buSzPts val="4100"/>
              <a:buFont typeface="Roboto Black"/>
              <a:buNone/>
              <a:defRPr sz="4100">
                <a:solidFill>
                  <a:schemeClr val="accent1"/>
                </a:solidFill>
                <a:latin typeface="Roboto Black"/>
                <a:ea typeface="Roboto Black"/>
                <a:cs typeface="Roboto Black"/>
                <a:sym typeface="Roboto Black"/>
              </a:defRPr>
            </a:lvl8pPr>
            <a:lvl9pPr lvl="8" rtl="0">
              <a:spcBef>
                <a:spcPts val="1600"/>
              </a:spcBef>
              <a:spcAft>
                <a:spcPts val="1600"/>
              </a:spcAft>
              <a:buClr>
                <a:schemeClr val="accent1"/>
              </a:buClr>
              <a:buSzPts val="4100"/>
              <a:buFont typeface="Roboto Black"/>
              <a:buNone/>
              <a:defRPr sz="4100">
                <a:solidFill>
                  <a:schemeClr val="accent1"/>
                </a:solidFill>
                <a:latin typeface="Roboto Black"/>
                <a:ea typeface="Roboto Black"/>
                <a:cs typeface="Roboto Black"/>
                <a:sym typeface="Roboto Black"/>
              </a:defRPr>
            </a:lvl9pPr>
          </a:lstStyle>
          <a:p/>
        </p:txBody>
      </p:sp>
      <p:sp>
        <p:nvSpPr>
          <p:cNvPr id="132" name="Google Shape;132;p24"/>
          <p:cNvSpPr txBox="1"/>
          <p:nvPr>
            <p:ph idx="2" type="subTitle"/>
          </p:nvPr>
        </p:nvSpPr>
        <p:spPr>
          <a:xfrm>
            <a:off x="172063" y="3787000"/>
            <a:ext cx="8799900" cy="494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accent1"/>
              </a:buClr>
              <a:buSzPts val="1500"/>
              <a:buFont typeface="Roboto"/>
              <a:buNone/>
              <a:defRPr sz="1500">
                <a:solidFill>
                  <a:schemeClr val="accent1"/>
                </a:solidFill>
                <a:latin typeface="Roboto"/>
                <a:ea typeface="Roboto"/>
                <a:cs typeface="Roboto"/>
                <a:sym typeface="Roboto"/>
              </a:defRPr>
            </a:lvl1pPr>
            <a:lvl2pPr lvl="1" rtl="0">
              <a:spcBef>
                <a:spcPts val="1600"/>
              </a:spcBef>
              <a:spcAft>
                <a:spcPts val="0"/>
              </a:spcAft>
              <a:buClr>
                <a:schemeClr val="accent1"/>
              </a:buClr>
              <a:buSzPts val="1500"/>
              <a:buFont typeface="Roboto"/>
              <a:buNone/>
              <a:defRPr sz="1500">
                <a:solidFill>
                  <a:schemeClr val="accent1"/>
                </a:solidFill>
                <a:latin typeface="Roboto"/>
                <a:ea typeface="Roboto"/>
                <a:cs typeface="Roboto"/>
                <a:sym typeface="Roboto"/>
              </a:defRPr>
            </a:lvl2pPr>
            <a:lvl3pPr lvl="2" rtl="0">
              <a:spcBef>
                <a:spcPts val="1600"/>
              </a:spcBef>
              <a:spcAft>
                <a:spcPts val="0"/>
              </a:spcAft>
              <a:buClr>
                <a:schemeClr val="accent1"/>
              </a:buClr>
              <a:buSzPts val="1500"/>
              <a:buFont typeface="Roboto"/>
              <a:buNone/>
              <a:defRPr sz="1500">
                <a:solidFill>
                  <a:schemeClr val="accent1"/>
                </a:solidFill>
                <a:latin typeface="Roboto"/>
                <a:ea typeface="Roboto"/>
                <a:cs typeface="Roboto"/>
                <a:sym typeface="Roboto"/>
              </a:defRPr>
            </a:lvl3pPr>
            <a:lvl4pPr lvl="3" rtl="0">
              <a:spcBef>
                <a:spcPts val="1600"/>
              </a:spcBef>
              <a:spcAft>
                <a:spcPts val="0"/>
              </a:spcAft>
              <a:buClr>
                <a:schemeClr val="accent1"/>
              </a:buClr>
              <a:buSzPts val="1500"/>
              <a:buFont typeface="Roboto"/>
              <a:buNone/>
              <a:defRPr sz="1500">
                <a:solidFill>
                  <a:schemeClr val="accent1"/>
                </a:solidFill>
                <a:latin typeface="Roboto"/>
                <a:ea typeface="Roboto"/>
                <a:cs typeface="Roboto"/>
                <a:sym typeface="Roboto"/>
              </a:defRPr>
            </a:lvl4pPr>
            <a:lvl5pPr lvl="4" rtl="0">
              <a:spcBef>
                <a:spcPts val="1600"/>
              </a:spcBef>
              <a:spcAft>
                <a:spcPts val="0"/>
              </a:spcAft>
              <a:buClr>
                <a:schemeClr val="accent1"/>
              </a:buClr>
              <a:buSzPts val="1500"/>
              <a:buFont typeface="Roboto"/>
              <a:buNone/>
              <a:defRPr sz="1500">
                <a:solidFill>
                  <a:schemeClr val="accent1"/>
                </a:solidFill>
                <a:latin typeface="Roboto"/>
                <a:ea typeface="Roboto"/>
                <a:cs typeface="Roboto"/>
                <a:sym typeface="Roboto"/>
              </a:defRPr>
            </a:lvl5pPr>
            <a:lvl6pPr lvl="5" rtl="0">
              <a:spcBef>
                <a:spcPts val="1600"/>
              </a:spcBef>
              <a:spcAft>
                <a:spcPts val="0"/>
              </a:spcAft>
              <a:buClr>
                <a:schemeClr val="accent1"/>
              </a:buClr>
              <a:buSzPts val="1500"/>
              <a:buFont typeface="Roboto"/>
              <a:buNone/>
              <a:defRPr sz="1500">
                <a:solidFill>
                  <a:schemeClr val="accent1"/>
                </a:solidFill>
                <a:latin typeface="Roboto"/>
                <a:ea typeface="Roboto"/>
                <a:cs typeface="Roboto"/>
                <a:sym typeface="Roboto"/>
              </a:defRPr>
            </a:lvl6pPr>
            <a:lvl7pPr lvl="6" rtl="0">
              <a:spcBef>
                <a:spcPts val="1600"/>
              </a:spcBef>
              <a:spcAft>
                <a:spcPts val="0"/>
              </a:spcAft>
              <a:buClr>
                <a:schemeClr val="accent1"/>
              </a:buClr>
              <a:buSzPts val="1500"/>
              <a:buFont typeface="Roboto"/>
              <a:buNone/>
              <a:defRPr sz="1500">
                <a:solidFill>
                  <a:schemeClr val="accent1"/>
                </a:solidFill>
                <a:latin typeface="Roboto"/>
                <a:ea typeface="Roboto"/>
                <a:cs typeface="Roboto"/>
                <a:sym typeface="Roboto"/>
              </a:defRPr>
            </a:lvl7pPr>
            <a:lvl8pPr lvl="7" rtl="0">
              <a:spcBef>
                <a:spcPts val="1600"/>
              </a:spcBef>
              <a:spcAft>
                <a:spcPts val="0"/>
              </a:spcAft>
              <a:buClr>
                <a:schemeClr val="accent1"/>
              </a:buClr>
              <a:buSzPts val="1500"/>
              <a:buFont typeface="Roboto"/>
              <a:buNone/>
              <a:defRPr sz="1500">
                <a:solidFill>
                  <a:schemeClr val="accent1"/>
                </a:solidFill>
                <a:latin typeface="Roboto"/>
                <a:ea typeface="Roboto"/>
                <a:cs typeface="Roboto"/>
                <a:sym typeface="Roboto"/>
              </a:defRPr>
            </a:lvl8pPr>
            <a:lvl9pPr lvl="8" rtl="0">
              <a:spcBef>
                <a:spcPts val="1600"/>
              </a:spcBef>
              <a:spcAft>
                <a:spcPts val="1600"/>
              </a:spcAft>
              <a:buClr>
                <a:schemeClr val="accent1"/>
              </a:buClr>
              <a:buSzPts val="1500"/>
              <a:buFont typeface="Roboto"/>
              <a:buNone/>
              <a:defRPr sz="1500">
                <a:solidFill>
                  <a:schemeClr val="accent1"/>
                </a:solidFill>
                <a:latin typeface="Roboto"/>
                <a:ea typeface="Roboto"/>
                <a:cs typeface="Roboto"/>
                <a:sym typeface="Roboto"/>
              </a:defRPr>
            </a:lvl9pPr>
          </a:lstStyle>
          <a:p/>
        </p:txBody>
      </p:sp>
      <p:sp>
        <p:nvSpPr>
          <p:cNvPr id="133" name="Google Shape;133;p24"/>
          <p:cNvSpPr/>
          <p:nvPr/>
        </p:nvSpPr>
        <p:spPr>
          <a:xfrm>
            <a:off x="0" y="-5125"/>
            <a:ext cx="9144000" cy="103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4"/>
          <p:cNvSpPr txBox="1"/>
          <p:nvPr>
            <p:ph idx="12" type="sldNum"/>
          </p:nvPr>
        </p:nvSpPr>
        <p:spPr>
          <a:xfrm>
            <a:off x="8492959" y="4649051"/>
            <a:ext cx="548700" cy="393600"/>
          </a:xfrm>
          <a:prstGeom prst="rect">
            <a:avLst/>
          </a:prstGeom>
        </p:spPr>
        <p:txBody>
          <a:bodyPr anchorCtr="0" anchor="t" bIns="91425" lIns="91425" spcFirstLastPara="1" rIns="91425" wrap="square" tIns="91425">
            <a:noAutofit/>
          </a:bodyPr>
          <a:lstStyle>
            <a:lvl1pPr lvl="0">
              <a:buNone/>
              <a:defRPr>
                <a:solidFill>
                  <a:schemeClr val="lt2"/>
                </a:solidFill>
                <a:latin typeface="Roboto Mono Regular"/>
                <a:ea typeface="Roboto Mono Regular"/>
                <a:cs typeface="Roboto Mono Regular"/>
                <a:sym typeface="Roboto Mono Regular"/>
              </a:defRPr>
            </a:lvl1pPr>
            <a:lvl2pPr lvl="1">
              <a:buNone/>
              <a:defRPr>
                <a:solidFill>
                  <a:schemeClr val="lt2"/>
                </a:solidFill>
                <a:latin typeface="Roboto Mono Regular"/>
                <a:ea typeface="Roboto Mono Regular"/>
                <a:cs typeface="Roboto Mono Regular"/>
                <a:sym typeface="Roboto Mono Regular"/>
              </a:defRPr>
            </a:lvl2pPr>
            <a:lvl3pPr lvl="2">
              <a:buNone/>
              <a:defRPr>
                <a:solidFill>
                  <a:schemeClr val="lt2"/>
                </a:solidFill>
                <a:latin typeface="Roboto Mono Regular"/>
                <a:ea typeface="Roboto Mono Regular"/>
                <a:cs typeface="Roboto Mono Regular"/>
                <a:sym typeface="Roboto Mono Regular"/>
              </a:defRPr>
            </a:lvl3pPr>
            <a:lvl4pPr lvl="3">
              <a:buNone/>
              <a:defRPr>
                <a:solidFill>
                  <a:schemeClr val="lt2"/>
                </a:solidFill>
                <a:latin typeface="Roboto Mono Regular"/>
                <a:ea typeface="Roboto Mono Regular"/>
                <a:cs typeface="Roboto Mono Regular"/>
                <a:sym typeface="Roboto Mono Regular"/>
              </a:defRPr>
            </a:lvl4pPr>
            <a:lvl5pPr lvl="4">
              <a:buNone/>
              <a:defRPr>
                <a:solidFill>
                  <a:schemeClr val="lt2"/>
                </a:solidFill>
                <a:latin typeface="Roboto Mono Regular"/>
                <a:ea typeface="Roboto Mono Regular"/>
                <a:cs typeface="Roboto Mono Regular"/>
                <a:sym typeface="Roboto Mono Regular"/>
              </a:defRPr>
            </a:lvl5pPr>
            <a:lvl6pPr lvl="5">
              <a:buNone/>
              <a:defRPr>
                <a:solidFill>
                  <a:schemeClr val="lt2"/>
                </a:solidFill>
                <a:latin typeface="Roboto Mono Regular"/>
                <a:ea typeface="Roboto Mono Regular"/>
                <a:cs typeface="Roboto Mono Regular"/>
                <a:sym typeface="Roboto Mono Regular"/>
              </a:defRPr>
            </a:lvl6pPr>
            <a:lvl7pPr lvl="6">
              <a:buNone/>
              <a:defRPr>
                <a:solidFill>
                  <a:schemeClr val="lt2"/>
                </a:solidFill>
                <a:latin typeface="Roboto Mono Regular"/>
                <a:ea typeface="Roboto Mono Regular"/>
                <a:cs typeface="Roboto Mono Regular"/>
                <a:sym typeface="Roboto Mono Regular"/>
              </a:defRPr>
            </a:lvl7pPr>
            <a:lvl8pPr lvl="7">
              <a:buNone/>
              <a:defRPr>
                <a:solidFill>
                  <a:schemeClr val="lt2"/>
                </a:solidFill>
                <a:latin typeface="Roboto Mono Regular"/>
                <a:ea typeface="Roboto Mono Regular"/>
                <a:cs typeface="Roboto Mono Regular"/>
                <a:sym typeface="Roboto Mono Regular"/>
              </a:defRPr>
            </a:lvl8pPr>
            <a:lvl9pPr lvl="8">
              <a:buNone/>
              <a:defRPr>
                <a:solidFill>
                  <a:schemeClr val="lt2"/>
                </a:solidFill>
                <a:latin typeface="Roboto Mono Regular"/>
                <a:ea typeface="Roboto Mono Regular"/>
                <a:cs typeface="Roboto Mono Regular"/>
                <a:sym typeface="Roboto Mono Regular"/>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208">
          <p15:clr>
            <a:srgbClr val="CCCCCC"/>
          </p15:clr>
        </p15:guide>
        <p15:guide id="2" pos="2405">
          <p15:clr>
            <a:srgbClr val="CCCCCC"/>
          </p15:clr>
        </p15:guide>
        <p15:guide id="3" pos="2741">
          <p15:clr>
            <a:srgbClr val="CCCCCC"/>
          </p15:clr>
        </p15:guide>
        <p15:guide id="4" pos="4938">
          <p15:clr>
            <a:srgbClr val="CCCCCC"/>
          </p15:clr>
        </p15:guide>
        <p15:guide id="5" pos="5274">
          <p15:clr>
            <a:srgbClr val="CCCCCC"/>
          </p15:clr>
        </p15:guide>
        <p15:guide id="6" pos="7472">
          <p15:clr>
            <a:srgbClr val="CCCCC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Text">
  <p:cSld name="Content-Text">
    <p:spTree>
      <p:nvGrpSpPr>
        <p:cNvPr id="135" name="Shape 135"/>
        <p:cNvGrpSpPr/>
        <p:nvPr/>
      </p:nvGrpSpPr>
      <p:grpSpPr>
        <a:xfrm>
          <a:off x="0" y="0"/>
          <a:ext cx="0" cy="0"/>
          <a:chOff x="0" y="0"/>
          <a:chExt cx="0" cy="0"/>
        </a:xfrm>
      </p:grpSpPr>
      <p:sp>
        <p:nvSpPr>
          <p:cNvPr id="136" name="Google Shape;136;p25"/>
          <p:cNvSpPr txBox="1"/>
          <p:nvPr>
            <p:ph type="title"/>
          </p:nvPr>
        </p:nvSpPr>
        <p:spPr>
          <a:xfrm>
            <a:off x="282575" y="415625"/>
            <a:ext cx="7907400" cy="6003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accent1"/>
              </a:buClr>
              <a:buSzPts val="2700"/>
              <a:buFont typeface="Roboto Black"/>
              <a:buNone/>
              <a:defRPr i="0" sz="2700" u="none" cap="none" strike="noStrike">
                <a:solidFill>
                  <a:schemeClr val="accent1"/>
                </a:solidFill>
                <a:latin typeface="Roboto Black"/>
                <a:ea typeface="Roboto Black"/>
                <a:cs typeface="Roboto Black"/>
                <a:sym typeface="Roboto Black"/>
              </a:defRPr>
            </a:lvl1pPr>
            <a:lvl2pPr lvl="1" rtl="0">
              <a:spcBef>
                <a:spcPts val="0"/>
              </a:spcBef>
              <a:spcAft>
                <a:spcPts val="0"/>
              </a:spcAft>
              <a:buSzPts val="2800"/>
              <a:buFont typeface="Roboto Black"/>
              <a:buNone/>
              <a:defRPr sz="1800">
                <a:latin typeface="Roboto Black"/>
                <a:ea typeface="Roboto Black"/>
                <a:cs typeface="Roboto Black"/>
                <a:sym typeface="Roboto Black"/>
              </a:defRPr>
            </a:lvl2pPr>
            <a:lvl3pPr lvl="2" rtl="0">
              <a:spcBef>
                <a:spcPts val="0"/>
              </a:spcBef>
              <a:spcAft>
                <a:spcPts val="0"/>
              </a:spcAft>
              <a:buSzPts val="2800"/>
              <a:buFont typeface="Roboto Black"/>
              <a:buNone/>
              <a:defRPr sz="1800">
                <a:latin typeface="Roboto Black"/>
                <a:ea typeface="Roboto Black"/>
                <a:cs typeface="Roboto Black"/>
                <a:sym typeface="Roboto Black"/>
              </a:defRPr>
            </a:lvl3pPr>
            <a:lvl4pPr lvl="3" rtl="0">
              <a:spcBef>
                <a:spcPts val="0"/>
              </a:spcBef>
              <a:spcAft>
                <a:spcPts val="0"/>
              </a:spcAft>
              <a:buSzPts val="2800"/>
              <a:buFont typeface="Roboto Black"/>
              <a:buNone/>
              <a:defRPr sz="1800">
                <a:latin typeface="Roboto Black"/>
                <a:ea typeface="Roboto Black"/>
                <a:cs typeface="Roboto Black"/>
                <a:sym typeface="Roboto Black"/>
              </a:defRPr>
            </a:lvl4pPr>
            <a:lvl5pPr lvl="4" rtl="0">
              <a:spcBef>
                <a:spcPts val="0"/>
              </a:spcBef>
              <a:spcAft>
                <a:spcPts val="0"/>
              </a:spcAft>
              <a:buSzPts val="2800"/>
              <a:buFont typeface="Roboto Black"/>
              <a:buNone/>
              <a:defRPr sz="1800">
                <a:latin typeface="Roboto Black"/>
                <a:ea typeface="Roboto Black"/>
                <a:cs typeface="Roboto Black"/>
                <a:sym typeface="Roboto Black"/>
              </a:defRPr>
            </a:lvl5pPr>
            <a:lvl6pPr lvl="5" rtl="0">
              <a:spcBef>
                <a:spcPts val="0"/>
              </a:spcBef>
              <a:spcAft>
                <a:spcPts val="0"/>
              </a:spcAft>
              <a:buSzPts val="2800"/>
              <a:buFont typeface="Roboto Black"/>
              <a:buNone/>
              <a:defRPr sz="1800">
                <a:latin typeface="Roboto Black"/>
                <a:ea typeface="Roboto Black"/>
                <a:cs typeface="Roboto Black"/>
                <a:sym typeface="Roboto Black"/>
              </a:defRPr>
            </a:lvl6pPr>
            <a:lvl7pPr lvl="6" rtl="0">
              <a:spcBef>
                <a:spcPts val="0"/>
              </a:spcBef>
              <a:spcAft>
                <a:spcPts val="0"/>
              </a:spcAft>
              <a:buSzPts val="2800"/>
              <a:buFont typeface="Roboto Black"/>
              <a:buNone/>
              <a:defRPr sz="1800">
                <a:latin typeface="Roboto Black"/>
                <a:ea typeface="Roboto Black"/>
                <a:cs typeface="Roboto Black"/>
                <a:sym typeface="Roboto Black"/>
              </a:defRPr>
            </a:lvl7pPr>
            <a:lvl8pPr lvl="7" rtl="0">
              <a:spcBef>
                <a:spcPts val="0"/>
              </a:spcBef>
              <a:spcAft>
                <a:spcPts val="0"/>
              </a:spcAft>
              <a:buSzPts val="2800"/>
              <a:buFont typeface="Roboto Black"/>
              <a:buNone/>
              <a:defRPr sz="1800">
                <a:latin typeface="Roboto Black"/>
                <a:ea typeface="Roboto Black"/>
                <a:cs typeface="Roboto Black"/>
                <a:sym typeface="Roboto Black"/>
              </a:defRPr>
            </a:lvl8pPr>
            <a:lvl9pPr lvl="8" rtl="0">
              <a:spcBef>
                <a:spcPts val="0"/>
              </a:spcBef>
              <a:spcAft>
                <a:spcPts val="0"/>
              </a:spcAft>
              <a:buSzPts val="2800"/>
              <a:buFont typeface="Roboto Black"/>
              <a:buNone/>
              <a:defRPr sz="1800">
                <a:latin typeface="Roboto Black"/>
                <a:ea typeface="Roboto Black"/>
                <a:cs typeface="Roboto Black"/>
                <a:sym typeface="Roboto Black"/>
              </a:defRPr>
            </a:lvl9pPr>
          </a:lstStyle>
          <a:p/>
        </p:txBody>
      </p:sp>
      <p:sp>
        <p:nvSpPr>
          <p:cNvPr id="137" name="Google Shape;137;p25"/>
          <p:cNvSpPr txBox="1"/>
          <p:nvPr>
            <p:ph idx="1" type="body"/>
          </p:nvPr>
        </p:nvSpPr>
        <p:spPr>
          <a:xfrm>
            <a:off x="434975" y="1119188"/>
            <a:ext cx="7907400" cy="3530700"/>
          </a:xfrm>
          <a:prstGeom prst="rect">
            <a:avLst/>
          </a:prstGeom>
          <a:noFill/>
          <a:ln>
            <a:noFill/>
          </a:ln>
        </p:spPr>
        <p:txBody>
          <a:bodyPr anchorCtr="0" anchor="t" bIns="45700" lIns="91425" spcFirstLastPara="1" rIns="91425" wrap="square" tIns="45700">
            <a:noAutofit/>
          </a:bodyPr>
          <a:lstStyle>
            <a:lvl1pPr indent="-355600" lvl="0" marL="457200" marR="0" rtl="0" algn="l">
              <a:lnSpc>
                <a:spcPct val="115000"/>
              </a:lnSpc>
              <a:spcBef>
                <a:spcPts val="900"/>
              </a:spcBef>
              <a:spcAft>
                <a:spcPts val="0"/>
              </a:spcAft>
              <a:buClr>
                <a:schemeClr val="accent1"/>
              </a:buClr>
              <a:buSzPts val="2000"/>
              <a:buFont typeface="Roboto"/>
              <a:buChar char="•"/>
              <a:defRPr b="1" i="0" sz="2000" u="none" cap="none" strike="noStrike">
                <a:solidFill>
                  <a:schemeClr val="accent1"/>
                </a:solidFill>
                <a:latin typeface="Roboto"/>
                <a:ea typeface="Roboto"/>
                <a:cs typeface="Roboto"/>
                <a:sym typeface="Roboto"/>
              </a:defRPr>
            </a:lvl1pPr>
            <a:lvl2pPr indent="-330200" lvl="1" marL="914400" marR="0" rtl="0" algn="l">
              <a:lnSpc>
                <a:spcPct val="115000"/>
              </a:lnSpc>
              <a:spcBef>
                <a:spcPts val="1600"/>
              </a:spcBef>
              <a:spcAft>
                <a:spcPts val="0"/>
              </a:spcAft>
              <a:buClr>
                <a:schemeClr val="accent1"/>
              </a:buClr>
              <a:buSzPts val="1600"/>
              <a:buFont typeface="Roboto"/>
              <a:buChar char="–"/>
              <a:defRPr b="1" i="0" sz="1600" u="none" cap="none" strike="noStrike">
                <a:solidFill>
                  <a:schemeClr val="accent1"/>
                </a:solidFill>
                <a:latin typeface="Roboto"/>
                <a:ea typeface="Roboto"/>
                <a:cs typeface="Roboto"/>
                <a:sym typeface="Roboto"/>
              </a:defRPr>
            </a:lvl2pPr>
            <a:lvl3pPr indent="-317500" lvl="2" marL="1371600" marR="0" rtl="0" algn="l">
              <a:lnSpc>
                <a:spcPct val="115000"/>
              </a:lnSpc>
              <a:spcBef>
                <a:spcPts val="1600"/>
              </a:spcBef>
              <a:spcAft>
                <a:spcPts val="0"/>
              </a:spcAft>
              <a:buClr>
                <a:schemeClr val="accent1"/>
              </a:buClr>
              <a:buSzPts val="1400"/>
              <a:buFont typeface="Roboto"/>
              <a:buChar char="&gt;"/>
              <a:defRPr b="1" i="0" sz="1400" u="none" cap="none" strike="noStrike">
                <a:solidFill>
                  <a:schemeClr val="accent1"/>
                </a:solidFill>
                <a:latin typeface="Roboto"/>
                <a:ea typeface="Roboto"/>
                <a:cs typeface="Roboto"/>
                <a:sym typeface="Roboto"/>
              </a:defRPr>
            </a:lvl3pPr>
            <a:lvl4pPr indent="-304800" lvl="3" marL="1828800" marR="0" rtl="0" algn="l">
              <a:lnSpc>
                <a:spcPct val="115000"/>
              </a:lnSpc>
              <a:spcBef>
                <a:spcPts val="1600"/>
              </a:spcBef>
              <a:spcAft>
                <a:spcPts val="0"/>
              </a:spcAft>
              <a:buClr>
                <a:schemeClr val="accent1"/>
              </a:buClr>
              <a:buSzPts val="1200"/>
              <a:buFont typeface="Roboto"/>
              <a:buChar char="–"/>
              <a:defRPr b="1" i="0" sz="1200" u="none" cap="none" strike="noStrike">
                <a:solidFill>
                  <a:schemeClr val="accent1"/>
                </a:solidFill>
                <a:latin typeface="Roboto"/>
                <a:ea typeface="Roboto"/>
                <a:cs typeface="Roboto"/>
                <a:sym typeface="Roboto"/>
              </a:defRPr>
            </a:lvl4pPr>
            <a:lvl5pPr indent="-304800" lvl="4" marL="2286000" marR="0" rtl="0" algn="l">
              <a:lnSpc>
                <a:spcPct val="115000"/>
              </a:lnSpc>
              <a:spcBef>
                <a:spcPts val="1600"/>
              </a:spcBef>
              <a:spcAft>
                <a:spcPts val="0"/>
              </a:spcAft>
              <a:buClr>
                <a:schemeClr val="accent1"/>
              </a:buClr>
              <a:buSzPts val="1200"/>
              <a:buFont typeface="Roboto"/>
              <a:buChar char="&gt;"/>
              <a:defRPr b="1" i="0" sz="1200" u="none" cap="none" strike="noStrike">
                <a:solidFill>
                  <a:schemeClr val="accent1"/>
                </a:solidFill>
                <a:latin typeface="Roboto"/>
                <a:ea typeface="Roboto"/>
                <a:cs typeface="Roboto"/>
                <a:sym typeface="Roboto"/>
              </a:defRPr>
            </a:lvl5pPr>
            <a:lvl6pPr indent="-314325" lvl="5" marL="2743200" marR="0" rtl="0" algn="l">
              <a:lnSpc>
                <a:spcPct val="115000"/>
              </a:lnSpc>
              <a:spcBef>
                <a:spcPts val="1600"/>
              </a:spcBef>
              <a:spcAft>
                <a:spcPts val="0"/>
              </a:spcAft>
              <a:buClr>
                <a:schemeClr val="dk1"/>
              </a:buClr>
              <a:buSzPts val="1350"/>
              <a:buFont typeface="Roboto"/>
              <a:buChar char="•"/>
              <a:defRPr b="1" i="0" sz="1350" u="none" cap="none" strike="noStrike">
                <a:solidFill>
                  <a:schemeClr val="dk1"/>
                </a:solidFill>
                <a:latin typeface="Roboto"/>
                <a:ea typeface="Roboto"/>
                <a:cs typeface="Roboto"/>
                <a:sym typeface="Roboto"/>
              </a:defRPr>
            </a:lvl6pPr>
            <a:lvl7pPr indent="-314325" lvl="6" marL="3200400" marR="0" rtl="0" algn="l">
              <a:lnSpc>
                <a:spcPct val="115000"/>
              </a:lnSpc>
              <a:spcBef>
                <a:spcPts val="1600"/>
              </a:spcBef>
              <a:spcAft>
                <a:spcPts val="0"/>
              </a:spcAft>
              <a:buClr>
                <a:schemeClr val="dk1"/>
              </a:buClr>
              <a:buSzPts val="1350"/>
              <a:buFont typeface="Roboto"/>
              <a:buChar char="•"/>
              <a:defRPr b="1" i="0" sz="1350" u="none" cap="none" strike="noStrike">
                <a:solidFill>
                  <a:schemeClr val="dk1"/>
                </a:solidFill>
                <a:latin typeface="Roboto"/>
                <a:ea typeface="Roboto"/>
                <a:cs typeface="Roboto"/>
                <a:sym typeface="Roboto"/>
              </a:defRPr>
            </a:lvl7pPr>
            <a:lvl8pPr indent="-314325" lvl="7" marL="3657600" marR="0" rtl="0" algn="l">
              <a:lnSpc>
                <a:spcPct val="115000"/>
              </a:lnSpc>
              <a:spcBef>
                <a:spcPts val="1600"/>
              </a:spcBef>
              <a:spcAft>
                <a:spcPts val="0"/>
              </a:spcAft>
              <a:buClr>
                <a:schemeClr val="dk1"/>
              </a:buClr>
              <a:buSzPts val="1350"/>
              <a:buFont typeface="Roboto"/>
              <a:buChar char="•"/>
              <a:defRPr b="1" i="0" sz="1350" u="none" cap="none" strike="noStrike">
                <a:solidFill>
                  <a:schemeClr val="dk1"/>
                </a:solidFill>
                <a:latin typeface="Roboto"/>
                <a:ea typeface="Roboto"/>
                <a:cs typeface="Roboto"/>
                <a:sym typeface="Roboto"/>
              </a:defRPr>
            </a:lvl8pPr>
            <a:lvl9pPr indent="-314325" lvl="8" marL="4114800" marR="0" rtl="0" algn="l">
              <a:lnSpc>
                <a:spcPct val="115000"/>
              </a:lnSpc>
              <a:spcBef>
                <a:spcPts val="1600"/>
              </a:spcBef>
              <a:spcAft>
                <a:spcPts val="1600"/>
              </a:spcAft>
              <a:buClr>
                <a:schemeClr val="dk1"/>
              </a:buClr>
              <a:buSzPts val="1350"/>
              <a:buFont typeface="Roboto"/>
              <a:buChar char="•"/>
              <a:defRPr b="1" i="0" sz="1350" u="none" cap="none" strike="noStrike">
                <a:solidFill>
                  <a:schemeClr val="dk1"/>
                </a:solidFill>
                <a:latin typeface="Roboto"/>
                <a:ea typeface="Roboto"/>
                <a:cs typeface="Roboto"/>
                <a:sym typeface="Roboto"/>
              </a:defRPr>
            </a:lvl9pPr>
          </a:lstStyle>
          <a:p/>
        </p:txBody>
      </p:sp>
      <p:sp>
        <p:nvSpPr>
          <p:cNvPr id="138" name="Google Shape;138;p25"/>
          <p:cNvSpPr txBox="1"/>
          <p:nvPr>
            <p:ph idx="12" type="sldNum"/>
          </p:nvPr>
        </p:nvSpPr>
        <p:spPr>
          <a:xfrm>
            <a:off x="8595309" y="4749851"/>
            <a:ext cx="548700" cy="393600"/>
          </a:xfrm>
          <a:prstGeom prst="rect">
            <a:avLst/>
          </a:prstGeom>
        </p:spPr>
        <p:txBody>
          <a:bodyPr anchorCtr="0" anchor="t" bIns="91425" lIns="91425" spcFirstLastPara="1" rIns="91425" wrap="square" tIns="91425">
            <a:noAutofit/>
          </a:bodyPr>
          <a:lstStyle>
            <a:lvl1pPr lvl="0">
              <a:buNone/>
              <a:defRPr>
                <a:solidFill>
                  <a:schemeClr val="lt2"/>
                </a:solidFill>
                <a:latin typeface="Roboto"/>
                <a:ea typeface="Roboto"/>
                <a:cs typeface="Roboto"/>
                <a:sym typeface="Roboto"/>
              </a:defRPr>
            </a:lvl1pPr>
            <a:lvl2pPr lvl="1">
              <a:buNone/>
              <a:defRPr>
                <a:solidFill>
                  <a:schemeClr val="lt2"/>
                </a:solidFill>
                <a:latin typeface="Roboto"/>
                <a:ea typeface="Roboto"/>
                <a:cs typeface="Roboto"/>
                <a:sym typeface="Roboto"/>
              </a:defRPr>
            </a:lvl2pPr>
            <a:lvl3pPr lvl="2">
              <a:buNone/>
              <a:defRPr>
                <a:solidFill>
                  <a:schemeClr val="lt2"/>
                </a:solidFill>
                <a:latin typeface="Roboto"/>
                <a:ea typeface="Roboto"/>
                <a:cs typeface="Roboto"/>
                <a:sym typeface="Roboto"/>
              </a:defRPr>
            </a:lvl3pPr>
            <a:lvl4pPr lvl="3">
              <a:buNone/>
              <a:defRPr>
                <a:solidFill>
                  <a:schemeClr val="lt2"/>
                </a:solidFill>
                <a:latin typeface="Roboto"/>
                <a:ea typeface="Roboto"/>
                <a:cs typeface="Roboto"/>
                <a:sym typeface="Roboto"/>
              </a:defRPr>
            </a:lvl4pPr>
            <a:lvl5pPr lvl="4">
              <a:buNone/>
              <a:defRPr>
                <a:solidFill>
                  <a:schemeClr val="lt2"/>
                </a:solidFill>
                <a:latin typeface="Roboto"/>
                <a:ea typeface="Roboto"/>
                <a:cs typeface="Roboto"/>
                <a:sym typeface="Roboto"/>
              </a:defRPr>
            </a:lvl5pPr>
            <a:lvl6pPr lvl="5">
              <a:buNone/>
              <a:defRPr>
                <a:solidFill>
                  <a:schemeClr val="lt2"/>
                </a:solidFill>
                <a:latin typeface="Roboto"/>
                <a:ea typeface="Roboto"/>
                <a:cs typeface="Roboto"/>
                <a:sym typeface="Roboto"/>
              </a:defRPr>
            </a:lvl6pPr>
            <a:lvl7pPr lvl="6">
              <a:buNone/>
              <a:defRPr>
                <a:solidFill>
                  <a:schemeClr val="lt2"/>
                </a:solidFill>
                <a:latin typeface="Roboto"/>
                <a:ea typeface="Roboto"/>
                <a:cs typeface="Roboto"/>
                <a:sym typeface="Roboto"/>
              </a:defRPr>
            </a:lvl7pPr>
            <a:lvl8pPr lvl="7">
              <a:buNone/>
              <a:defRPr>
                <a:solidFill>
                  <a:schemeClr val="lt2"/>
                </a:solidFill>
                <a:latin typeface="Roboto"/>
                <a:ea typeface="Roboto"/>
                <a:cs typeface="Roboto"/>
                <a:sym typeface="Roboto"/>
              </a:defRPr>
            </a:lvl8pPr>
            <a:lvl9pPr lvl="8">
              <a:buNone/>
              <a:defRPr>
                <a:solidFill>
                  <a:schemeClr val="lt2"/>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208">
          <p15:clr>
            <a:srgbClr val="CCCCCC"/>
          </p15:clr>
        </p15:guide>
        <p15:guide id="2" pos="2405">
          <p15:clr>
            <a:srgbClr val="CCCCCC"/>
          </p15:clr>
        </p15:guide>
        <p15:guide id="3" pos="2741">
          <p15:clr>
            <a:srgbClr val="CCCCCC"/>
          </p15:clr>
        </p15:guide>
        <p15:guide id="4" pos="4938">
          <p15:clr>
            <a:srgbClr val="CCCCCC"/>
          </p15:clr>
        </p15:guide>
        <p15:guide id="5" pos="5274">
          <p15:clr>
            <a:srgbClr val="CCCCCC"/>
          </p15:clr>
        </p15:guide>
        <p15:guide id="6" pos="7472">
          <p15:clr>
            <a:srgbClr val="CCCCC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Content-Open_2_1">
    <p:bg>
      <p:bgPr>
        <a:gradFill>
          <a:gsLst>
            <a:gs pos="0">
              <a:srgbClr val="00B2E1">
                <a:alpha val="0"/>
              </a:srgbClr>
            </a:gs>
            <a:gs pos="38000">
              <a:srgbClr val="00B2E1">
                <a:alpha val="0"/>
              </a:srgbClr>
            </a:gs>
            <a:gs pos="100000">
              <a:schemeClr val="lt2"/>
            </a:gs>
          </a:gsLst>
          <a:lin ang="5400700" scaled="0"/>
        </a:gradFill>
      </p:bgPr>
    </p:bg>
    <p:spTree>
      <p:nvGrpSpPr>
        <p:cNvPr id="139" name="Shape 139"/>
        <p:cNvGrpSpPr/>
        <p:nvPr/>
      </p:nvGrpSpPr>
      <p:grpSpPr>
        <a:xfrm>
          <a:off x="0" y="0"/>
          <a:ext cx="0" cy="0"/>
          <a:chOff x="0" y="0"/>
          <a:chExt cx="0" cy="0"/>
        </a:xfrm>
      </p:grpSpPr>
      <p:sp>
        <p:nvSpPr>
          <p:cNvPr id="140" name="Google Shape;140;p26"/>
          <p:cNvSpPr/>
          <p:nvPr/>
        </p:nvSpPr>
        <p:spPr>
          <a:xfrm>
            <a:off x="0" y="0"/>
            <a:ext cx="9144000" cy="45600"/>
          </a:xfrm>
          <a:prstGeom prst="rect">
            <a:avLst/>
          </a:prstGeom>
          <a:solidFill>
            <a:schemeClr val="accent1"/>
          </a:solidFill>
          <a:ln>
            <a:noFill/>
          </a:ln>
        </p:spPr>
        <p:txBody>
          <a:bodyPr anchorCtr="0" anchor="t" bIns="36000" lIns="36000" spcFirstLastPara="1" rIns="36000" wrap="square" tIns="36000">
            <a:noAutofit/>
          </a:bodyPr>
          <a:lstStyle/>
          <a:p>
            <a:pPr indent="0" lvl="0" marL="0" marR="0" rtl="0" algn="ctr">
              <a:spcBef>
                <a:spcPts val="0"/>
              </a:spcBef>
              <a:spcAft>
                <a:spcPts val="0"/>
              </a:spcAft>
              <a:buClr>
                <a:schemeClr val="dk1"/>
              </a:buClr>
              <a:buSzPts val="1600"/>
              <a:buFont typeface="Century Gothic"/>
              <a:buNone/>
            </a:pPr>
            <a:r>
              <a:t/>
            </a:r>
            <a:endParaRPr b="0" i="0" sz="1600" u="none" cap="none" strike="noStrike">
              <a:solidFill>
                <a:schemeClr val="dk1"/>
              </a:solidFill>
              <a:latin typeface="Century Gothic"/>
              <a:ea typeface="Century Gothic"/>
              <a:cs typeface="Century Gothic"/>
              <a:sym typeface="Century Gothic"/>
            </a:endParaRPr>
          </a:p>
        </p:txBody>
      </p:sp>
      <p:sp>
        <p:nvSpPr>
          <p:cNvPr id="141" name="Google Shape;141;p26"/>
          <p:cNvSpPr txBox="1"/>
          <p:nvPr>
            <p:ph type="title"/>
          </p:nvPr>
        </p:nvSpPr>
        <p:spPr>
          <a:xfrm>
            <a:off x="282575" y="339425"/>
            <a:ext cx="7907400" cy="488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accent1"/>
              </a:buClr>
              <a:buSzPts val="2100"/>
              <a:buNone/>
              <a:defRPr b="1" i="0" sz="2100" u="none" cap="none" strike="noStrike">
                <a:solidFill>
                  <a:schemeClr val="accent1"/>
                </a:solidFill>
              </a:defRPr>
            </a:lvl1pPr>
            <a:lvl2pPr lvl="1" rtl="0">
              <a:spcBef>
                <a:spcPts val="0"/>
              </a:spcBef>
              <a:spcAft>
                <a:spcPts val="0"/>
              </a:spcAft>
              <a:buClr>
                <a:schemeClr val="accent1"/>
              </a:buClr>
              <a:buSzPts val="800"/>
              <a:buFont typeface="Roboto Black"/>
              <a:buNone/>
              <a:defRPr sz="12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800"/>
              <a:buFont typeface="Roboto Black"/>
              <a:buNone/>
              <a:defRPr sz="12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800"/>
              <a:buFont typeface="Roboto Black"/>
              <a:buNone/>
              <a:defRPr sz="12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800"/>
              <a:buFont typeface="Roboto Black"/>
              <a:buNone/>
              <a:defRPr sz="12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800"/>
              <a:buFont typeface="Roboto Black"/>
              <a:buNone/>
              <a:defRPr sz="12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800"/>
              <a:buFont typeface="Roboto Black"/>
              <a:buNone/>
              <a:defRPr sz="12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800"/>
              <a:buFont typeface="Roboto Black"/>
              <a:buNone/>
              <a:defRPr sz="12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800"/>
              <a:buFont typeface="Roboto Black"/>
              <a:buNone/>
              <a:defRPr sz="1200">
                <a:solidFill>
                  <a:schemeClr val="accent1"/>
                </a:solidFill>
                <a:latin typeface="Roboto Black"/>
                <a:ea typeface="Roboto Black"/>
                <a:cs typeface="Roboto Black"/>
                <a:sym typeface="Roboto Black"/>
              </a:defRPr>
            </a:lvl9pPr>
          </a:lstStyle>
          <a:p/>
        </p:txBody>
      </p:sp>
      <p:sp>
        <p:nvSpPr>
          <p:cNvPr id="142" name="Google Shape;142;p26"/>
          <p:cNvSpPr txBox="1"/>
          <p:nvPr>
            <p:ph idx="12" type="sldNum"/>
          </p:nvPr>
        </p:nvSpPr>
        <p:spPr>
          <a:xfrm>
            <a:off x="8595309" y="4749851"/>
            <a:ext cx="548700" cy="393600"/>
          </a:xfrm>
          <a:prstGeom prst="rect">
            <a:avLst/>
          </a:prstGeom>
        </p:spPr>
        <p:txBody>
          <a:bodyPr anchorCtr="0" anchor="t" bIns="91425" lIns="91425" spcFirstLastPara="1" rIns="91425" wrap="square" tIns="91425">
            <a:noAutofit/>
          </a:bodyPr>
          <a:lstStyle>
            <a:lvl1pPr lvl="0">
              <a:buNone/>
              <a:defRPr>
                <a:solidFill>
                  <a:schemeClr val="lt2"/>
                </a:solidFill>
                <a:latin typeface="Roboto Mono Regular"/>
                <a:ea typeface="Roboto Mono Regular"/>
                <a:cs typeface="Roboto Mono Regular"/>
                <a:sym typeface="Roboto Mono Regular"/>
              </a:defRPr>
            </a:lvl1pPr>
            <a:lvl2pPr lvl="1">
              <a:buNone/>
              <a:defRPr>
                <a:solidFill>
                  <a:schemeClr val="lt2"/>
                </a:solidFill>
                <a:latin typeface="Roboto Mono Regular"/>
                <a:ea typeface="Roboto Mono Regular"/>
                <a:cs typeface="Roboto Mono Regular"/>
                <a:sym typeface="Roboto Mono Regular"/>
              </a:defRPr>
            </a:lvl2pPr>
            <a:lvl3pPr lvl="2">
              <a:buNone/>
              <a:defRPr>
                <a:solidFill>
                  <a:schemeClr val="lt2"/>
                </a:solidFill>
                <a:latin typeface="Roboto Mono Regular"/>
                <a:ea typeface="Roboto Mono Regular"/>
                <a:cs typeface="Roboto Mono Regular"/>
                <a:sym typeface="Roboto Mono Regular"/>
              </a:defRPr>
            </a:lvl3pPr>
            <a:lvl4pPr lvl="3">
              <a:buNone/>
              <a:defRPr>
                <a:solidFill>
                  <a:schemeClr val="lt2"/>
                </a:solidFill>
                <a:latin typeface="Roboto Mono Regular"/>
                <a:ea typeface="Roboto Mono Regular"/>
                <a:cs typeface="Roboto Mono Regular"/>
                <a:sym typeface="Roboto Mono Regular"/>
              </a:defRPr>
            </a:lvl4pPr>
            <a:lvl5pPr lvl="4">
              <a:buNone/>
              <a:defRPr>
                <a:solidFill>
                  <a:schemeClr val="lt2"/>
                </a:solidFill>
                <a:latin typeface="Roboto Mono Regular"/>
                <a:ea typeface="Roboto Mono Regular"/>
                <a:cs typeface="Roboto Mono Regular"/>
                <a:sym typeface="Roboto Mono Regular"/>
              </a:defRPr>
            </a:lvl5pPr>
            <a:lvl6pPr lvl="5">
              <a:buNone/>
              <a:defRPr>
                <a:solidFill>
                  <a:schemeClr val="lt2"/>
                </a:solidFill>
                <a:latin typeface="Roboto Mono Regular"/>
                <a:ea typeface="Roboto Mono Regular"/>
                <a:cs typeface="Roboto Mono Regular"/>
                <a:sym typeface="Roboto Mono Regular"/>
              </a:defRPr>
            </a:lvl6pPr>
            <a:lvl7pPr lvl="6">
              <a:buNone/>
              <a:defRPr>
                <a:solidFill>
                  <a:schemeClr val="lt2"/>
                </a:solidFill>
                <a:latin typeface="Roboto Mono Regular"/>
                <a:ea typeface="Roboto Mono Regular"/>
                <a:cs typeface="Roboto Mono Regular"/>
                <a:sym typeface="Roboto Mono Regular"/>
              </a:defRPr>
            </a:lvl7pPr>
            <a:lvl8pPr lvl="7">
              <a:buNone/>
              <a:defRPr>
                <a:solidFill>
                  <a:schemeClr val="lt2"/>
                </a:solidFill>
                <a:latin typeface="Roboto Mono Regular"/>
                <a:ea typeface="Roboto Mono Regular"/>
                <a:cs typeface="Roboto Mono Regular"/>
                <a:sym typeface="Roboto Mono Regular"/>
              </a:defRPr>
            </a:lvl8pPr>
            <a:lvl9pPr lvl="8">
              <a:buNone/>
              <a:defRPr>
                <a:solidFill>
                  <a:schemeClr val="lt2"/>
                </a:solidFill>
                <a:latin typeface="Roboto Mono Regular"/>
                <a:ea typeface="Roboto Mono Regular"/>
                <a:cs typeface="Roboto Mono Regular"/>
                <a:sym typeface="Roboto Mono Regular"/>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208">
          <p15:clr>
            <a:srgbClr val="CCCCCC"/>
          </p15:clr>
        </p15:guide>
        <p15:guide id="2" pos="2405">
          <p15:clr>
            <a:srgbClr val="CCCCCC"/>
          </p15:clr>
        </p15:guide>
        <p15:guide id="3" pos="2741">
          <p15:clr>
            <a:srgbClr val="CCCCCC"/>
          </p15:clr>
        </p15:guide>
        <p15:guide id="4" pos="4938">
          <p15:clr>
            <a:srgbClr val="CCCCCC"/>
          </p15:clr>
        </p15:guide>
        <p15:guide id="5" pos="5274">
          <p15:clr>
            <a:srgbClr val="CCCCCC"/>
          </p15:clr>
        </p15:guide>
        <p15:guide id="6" pos="7472">
          <p15:clr>
            <a:srgbClr val="CCCCC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ontent-Open_2_2">
    <p:bg>
      <p:bgPr>
        <a:solidFill>
          <a:schemeClr val="accent5"/>
        </a:solidFill>
      </p:bgPr>
    </p:bg>
    <p:spTree>
      <p:nvGrpSpPr>
        <p:cNvPr id="143" name="Shape 143"/>
        <p:cNvGrpSpPr/>
        <p:nvPr/>
      </p:nvGrpSpPr>
      <p:grpSpPr>
        <a:xfrm>
          <a:off x="0" y="0"/>
          <a:ext cx="0" cy="0"/>
          <a:chOff x="0" y="0"/>
          <a:chExt cx="0" cy="0"/>
        </a:xfrm>
      </p:grpSpPr>
      <p:sp>
        <p:nvSpPr>
          <p:cNvPr id="144" name="Google Shape;144;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2"/>
                </a:solidFill>
                <a:latin typeface="Roboto Mono Regular"/>
                <a:ea typeface="Roboto Mono Regular"/>
                <a:cs typeface="Roboto Mono Regular"/>
                <a:sym typeface="Roboto Mono Regular"/>
              </a:defRPr>
            </a:lvl1pPr>
            <a:lvl2pPr lvl="1">
              <a:buNone/>
              <a:defRPr>
                <a:solidFill>
                  <a:schemeClr val="lt2"/>
                </a:solidFill>
                <a:latin typeface="Roboto Mono Regular"/>
                <a:ea typeface="Roboto Mono Regular"/>
                <a:cs typeface="Roboto Mono Regular"/>
                <a:sym typeface="Roboto Mono Regular"/>
              </a:defRPr>
            </a:lvl2pPr>
            <a:lvl3pPr lvl="2">
              <a:buNone/>
              <a:defRPr>
                <a:solidFill>
                  <a:schemeClr val="lt2"/>
                </a:solidFill>
                <a:latin typeface="Roboto Mono Regular"/>
                <a:ea typeface="Roboto Mono Regular"/>
                <a:cs typeface="Roboto Mono Regular"/>
                <a:sym typeface="Roboto Mono Regular"/>
              </a:defRPr>
            </a:lvl3pPr>
            <a:lvl4pPr lvl="3">
              <a:buNone/>
              <a:defRPr>
                <a:solidFill>
                  <a:schemeClr val="lt2"/>
                </a:solidFill>
                <a:latin typeface="Roboto Mono Regular"/>
                <a:ea typeface="Roboto Mono Regular"/>
                <a:cs typeface="Roboto Mono Regular"/>
                <a:sym typeface="Roboto Mono Regular"/>
              </a:defRPr>
            </a:lvl4pPr>
            <a:lvl5pPr lvl="4">
              <a:buNone/>
              <a:defRPr>
                <a:solidFill>
                  <a:schemeClr val="lt2"/>
                </a:solidFill>
                <a:latin typeface="Roboto Mono Regular"/>
                <a:ea typeface="Roboto Mono Regular"/>
                <a:cs typeface="Roboto Mono Regular"/>
                <a:sym typeface="Roboto Mono Regular"/>
              </a:defRPr>
            </a:lvl5pPr>
            <a:lvl6pPr lvl="5">
              <a:buNone/>
              <a:defRPr>
                <a:solidFill>
                  <a:schemeClr val="lt2"/>
                </a:solidFill>
                <a:latin typeface="Roboto Mono Regular"/>
                <a:ea typeface="Roboto Mono Regular"/>
                <a:cs typeface="Roboto Mono Regular"/>
                <a:sym typeface="Roboto Mono Regular"/>
              </a:defRPr>
            </a:lvl6pPr>
            <a:lvl7pPr lvl="6">
              <a:buNone/>
              <a:defRPr>
                <a:solidFill>
                  <a:schemeClr val="lt2"/>
                </a:solidFill>
                <a:latin typeface="Roboto Mono Regular"/>
                <a:ea typeface="Roboto Mono Regular"/>
                <a:cs typeface="Roboto Mono Regular"/>
                <a:sym typeface="Roboto Mono Regular"/>
              </a:defRPr>
            </a:lvl7pPr>
            <a:lvl8pPr lvl="7">
              <a:buNone/>
              <a:defRPr>
                <a:solidFill>
                  <a:schemeClr val="lt2"/>
                </a:solidFill>
                <a:latin typeface="Roboto Mono Regular"/>
                <a:ea typeface="Roboto Mono Regular"/>
                <a:cs typeface="Roboto Mono Regular"/>
                <a:sym typeface="Roboto Mono Regular"/>
              </a:defRPr>
            </a:lvl8pPr>
            <a:lvl9pPr lvl="8">
              <a:buNone/>
              <a:defRPr>
                <a:solidFill>
                  <a:schemeClr val="lt2"/>
                </a:solidFill>
                <a:latin typeface="Roboto Mono Regular"/>
                <a:ea typeface="Roboto Mono Regular"/>
                <a:cs typeface="Roboto Mono Regular"/>
                <a:sym typeface="Roboto Mono Regular"/>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208">
          <p15:clr>
            <a:srgbClr val="CCCCCC"/>
          </p15:clr>
        </p15:guide>
        <p15:guide id="2" pos="2405">
          <p15:clr>
            <a:srgbClr val="CCCCCC"/>
          </p15:clr>
        </p15:guide>
        <p15:guide id="3" pos="2741">
          <p15:clr>
            <a:srgbClr val="CCCCCC"/>
          </p15:clr>
        </p15:guide>
        <p15:guide id="4" pos="4938">
          <p15:clr>
            <a:srgbClr val="CCCCCC"/>
          </p15:clr>
        </p15:guide>
        <p15:guide id="5" pos="5274">
          <p15:clr>
            <a:srgbClr val="CCCCCC"/>
          </p15:clr>
        </p15:guide>
        <p15:guide id="6" pos="7472">
          <p15:clr>
            <a:srgbClr val="CCCCC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1">
  <p:cSld name="Content-Open_2_2_1">
    <p:bg>
      <p:bgPr>
        <a:solidFill>
          <a:schemeClr val="accent1"/>
        </a:solidFill>
      </p:bgPr>
    </p:bg>
    <p:spTree>
      <p:nvGrpSpPr>
        <p:cNvPr id="145" name="Shape 145"/>
        <p:cNvGrpSpPr/>
        <p:nvPr/>
      </p:nvGrpSpPr>
      <p:grpSpPr>
        <a:xfrm>
          <a:off x="0" y="0"/>
          <a:ext cx="0" cy="0"/>
          <a:chOff x="0" y="0"/>
          <a:chExt cx="0" cy="0"/>
        </a:xfrm>
      </p:grpSpPr>
      <p:sp>
        <p:nvSpPr>
          <p:cNvPr id="146" name="Google Shape;146;p28"/>
          <p:cNvSpPr/>
          <p:nvPr/>
        </p:nvSpPr>
        <p:spPr>
          <a:xfrm>
            <a:off x="8901303" y="4946901"/>
            <a:ext cx="105900" cy="1038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chemeClr val="dk2"/>
              </a:buClr>
              <a:buSzPts val="675"/>
              <a:buFont typeface="Century Gothic"/>
              <a:buNone/>
            </a:pPr>
            <a:fld id="{00000000-1234-1234-1234-123412341234}" type="slidenum">
              <a:rPr b="0" i="0" lang="en-US" sz="675" u="none" cap="none" strike="noStrike">
                <a:solidFill>
                  <a:schemeClr val="dk2"/>
                </a:solidFill>
                <a:latin typeface="Century Gothic"/>
                <a:ea typeface="Century Gothic"/>
                <a:cs typeface="Century Gothic"/>
                <a:sym typeface="Century Gothic"/>
              </a:rPr>
              <a:t>‹#›</a:t>
            </a:fld>
            <a:endParaRPr b="0" i="0" sz="675" u="none" cap="none" strike="noStrike">
              <a:solidFill>
                <a:schemeClr val="dk2"/>
              </a:solidFill>
              <a:latin typeface="Century Gothic"/>
              <a:ea typeface="Century Gothic"/>
              <a:cs typeface="Century Gothic"/>
              <a:sym typeface="Century Gothic"/>
            </a:endParaRPr>
          </a:p>
        </p:txBody>
      </p:sp>
      <p:sp>
        <p:nvSpPr>
          <p:cNvPr id="147" name="Google Shape;147;p28"/>
          <p:cNvSpPr txBox="1"/>
          <p:nvPr>
            <p:ph type="title"/>
          </p:nvPr>
        </p:nvSpPr>
        <p:spPr>
          <a:xfrm>
            <a:off x="282575" y="339425"/>
            <a:ext cx="7907400" cy="488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accent4"/>
              </a:buClr>
              <a:buSzPts val="1600"/>
              <a:buNone/>
              <a:defRPr i="0" sz="1600" u="none" cap="none" strike="noStrike">
                <a:solidFill>
                  <a:schemeClr val="accent4"/>
                </a:solidFill>
              </a:defRPr>
            </a:lvl1pPr>
            <a:lvl2pPr lvl="1" rtl="0">
              <a:spcBef>
                <a:spcPts val="0"/>
              </a:spcBef>
              <a:spcAft>
                <a:spcPts val="0"/>
              </a:spcAft>
              <a:buClr>
                <a:schemeClr val="accent4"/>
              </a:buClr>
              <a:buSzPts val="1600"/>
              <a:buFont typeface="Roboto Medium"/>
              <a:buNone/>
              <a:defRPr sz="1600">
                <a:solidFill>
                  <a:schemeClr val="accent4"/>
                </a:solidFill>
                <a:latin typeface="Roboto Medium"/>
                <a:ea typeface="Roboto Medium"/>
                <a:cs typeface="Roboto Medium"/>
                <a:sym typeface="Roboto Medium"/>
              </a:defRPr>
            </a:lvl2pPr>
            <a:lvl3pPr lvl="2" rtl="0">
              <a:spcBef>
                <a:spcPts val="0"/>
              </a:spcBef>
              <a:spcAft>
                <a:spcPts val="0"/>
              </a:spcAft>
              <a:buClr>
                <a:schemeClr val="accent4"/>
              </a:buClr>
              <a:buSzPts val="1600"/>
              <a:buFont typeface="Roboto Medium"/>
              <a:buNone/>
              <a:defRPr sz="1600">
                <a:solidFill>
                  <a:schemeClr val="accent4"/>
                </a:solidFill>
                <a:latin typeface="Roboto Medium"/>
                <a:ea typeface="Roboto Medium"/>
                <a:cs typeface="Roboto Medium"/>
                <a:sym typeface="Roboto Medium"/>
              </a:defRPr>
            </a:lvl3pPr>
            <a:lvl4pPr lvl="3" rtl="0">
              <a:spcBef>
                <a:spcPts val="0"/>
              </a:spcBef>
              <a:spcAft>
                <a:spcPts val="0"/>
              </a:spcAft>
              <a:buClr>
                <a:schemeClr val="accent4"/>
              </a:buClr>
              <a:buSzPts val="1600"/>
              <a:buFont typeface="Roboto Medium"/>
              <a:buNone/>
              <a:defRPr sz="1600">
                <a:solidFill>
                  <a:schemeClr val="accent4"/>
                </a:solidFill>
                <a:latin typeface="Roboto Medium"/>
                <a:ea typeface="Roboto Medium"/>
                <a:cs typeface="Roboto Medium"/>
                <a:sym typeface="Roboto Medium"/>
              </a:defRPr>
            </a:lvl4pPr>
            <a:lvl5pPr lvl="4" rtl="0">
              <a:spcBef>
                <a:spcPts val="0"/>
              </a:spcBef>
              <a:spcAft>
                <a:spcPts val="0"/>
              </a:spcAft>
              <a:buClr>
                <a:schemeClr val="accent4"/>
              </a:buClr>
              <a:buSzPts val="1600"/>
              <a:buFont typeface="Roboto Medium"/>
              <a:buNone/>
              <a:defRPr sz="1600">
                <a:solidFill>
                  <a:schemeClr val="accent4"/>
                </a:solidFill>
                <a:latin typeface="Roboto Medium"/>
                <a:ea typeface="Roboto Medium"/>
                <a:cs typeface="Roboto Medium"/>
                <a:sym typeface="Roboto Medium"/>
              </a:defRPr>
            </a:lvl5pPr>
            <a:lvl6pPr lvl="5" rtl="0">
              <a:spcBef>
                <a:spcPts val="0"/>
              </a:spcBef>
              <a:spcAft>
                <a:spcPts val="0"/>
              </a:spcAft>
              <a:buClr>
                <a:schemeClr val="accent4"/>
              </a:buClr>
              <a:buSzPts val="1600"/>
              <a:buFont typeface="Roboto Medium"/>
              <a:buNone/>
              <a:defRPr sz="1600">
                <a:solidFill>
                  <a:schemeClr val="accent4"/>
                </a:solidFill>
                <a:latin typeface="Roboto Medium"/>
                <a:ea typeface="Roboto Medium"/>
                <a:cs typeface="Roboto Medium"/>
                <a:sym typeface="Roboto Medium"/>
              </a:defRPr>
            </a:lvl6pPr>
            <a:lvl7pPr lvl="6" rtl="0">
              <a:spcBef>
                <a:spcPts val="0"/>
              </a:spcBef>
              <a:spcAft>
                <a:spcPts val="0"/>
              </a:spcAft>
              <a:buClr>
                <a:schemeClr val="accent4"/>
              </a:buClr>
              <a:buSzPts val="1600"/>
              <a:buFont typeface="Roboto Medium"/>
              <a:buNone/>
              <a:defRPr sz="1600">
                <a:solidFill>
                  <a:schemeClr val="accent4"/>
                </a:solidFill>
                <a:latin typeface="Roboto Medium"/>
                <a:ea typeface="Roboto Medium"/>
                <a:cs typeface="Roboto Medium"/>
                <a:sym typeface="Roboto Medium"/>
              </a:defRPr>
            </a:lvl7pPr>
            <a:lvl8pPr lvl="7" rtl="0">
              <a:spcBef>
                <a:spcPts val="0"/>
              </a:spcBef>
              <a:spcAft>
                <a:spcPts val="0"/>
              </a:spcAft>
              <a:buClr>
                <a:schemeClr val="accent4"/>
              </a:buClr>
              <a:buSzPts val="1600"/>
              <a:buFont typeface="Roboto Medium"/>
              <a:buNone/>
              <a:defRPr sz="1600">
                <a:solidFill>
                  <a:schemeClr val="accent4"/>
                </a:solidFill>
                <a:latin typeface="Roboto Medium"/>
                <a:ea typeface="Roboto Medium"/>
                <a:cs typeface="Roboto Medium"/>
                <a:sym typeface="Roboto Medium"/>
              </a:defRPr>
            </a:lvl8pPr>
            <a:lvl9pPr lvl="8" rtl="0">
              <a:spcBef>
                <a:spcPts val="0"/>
              </a:spcBef>
              <a:spcAft>
                <a:spcPts val="0"/>
              </a:spcAft>
              <a:buClr>
                <a:schemeClr val="accent4"/>
              </a:buClr>
              <a:buSzPts val="1600"/>
              <a:buFont typeface="Roboto Medium"/>
              <a:buNone/>
              <a:defRPr sz="1600">
                <a:solidFill>
                  <a:schemeClr val="accent4"/>
                </a:solidFill>
                <a:latin typeface="Roboto Medium"/>
                <a:ea typeface="Roboto Medium"/>
                <a:cs typeface="Roboto Medium"/>
                <a:sym typeface="Roboto Medium"/>
              </a:defRPr>
            </a:lvl9pPr>
          </a:lstStyle>
          <a:p/>
        </p:txBody>
      </p:sp>
      <p:sp>
        <p:nvSpPr>
          <p:cNvPr id="148" name="Google Shape;148;p28"/>
          <p:cNvSpPr txBox="1"/>
          <p:nvPr>
            <p:ph idx="12" type="sldNum"/>
          </p:nvPr>
        </p:nvSpPr>
        <p:spPr>
          <a:xfrm>
            <a:off x="8516884" y="4657101"/>
            <a:ext cx="548700" cy="393600"/>
          </a:xfrm>
          <a:prstGeom prst="rect">
            <a:avLst/>
          </a:prstGeom>
        </p:spPr>
        <p:txBody>
          <a:bodyPr anchorCtr="0" anchor="t" bIns="91425" lIns="91425" spcFirstLastPara="1" rIns="91425" wrap="square" tIns="91425">
            <a:noAutofit/>
          </a:bodyPr>
          <a:lstStyle>
            <a:lvl1pPr lvl="0">
              <a:buNone/>
              <a:defRPr>
                <a:solidFill>
                  <a:schemeClr val="accent4"/>
                </a:solidFill>
                <a:latin typeface="Roboto Mono Regular"/>
                <a:ea typeface="Roboto Mono Regular"/>
                <a:cs typeface="Roboto Mono Regular"/>
                <a:sym typeface="Roboto Mono Regular"/>
              </a:defRPr>
            </a:lvl1pPr>
            <a:lvl2pPr lvl="1">
              <a:buNone/>
              <a:defRPr>
                <a:solidFill>
                  <a:schemeClr val="accent4"/>
                </a:solidFill>
                <a:latin typeface="Roboto Mono Regular"/>
                <a:ea typeface="Roboto Mono Regular"/>
                <a:cs typeface="Roboto Mono Regular"/>
                <a:sym typeface="Roboto Mono Regular"/>
              </a:defRPr>
            </a:lvl2pPr>
            <a:lvl3pPr lvl="2">
              <a:buNone/>
              <a:defRPr>
                <a:solidFill>
                  <a:schemeClr val="accent4"/>
                </a:solidFill>
                <a:latin typeface="Roboto Mono Regular"/>
                <a:ea typeface="Roboto Mono Regular"/>
                <a:cs typeface="Roboto Mono Regular"/>
                <a:sym typeface="Roboto Mono Regular"/>
              </a:defRPr>
            </a:lvl3pPr>
            <a:lvl4pPr lvl="3">
              <a:buNone/>
              <a:defRPr>
                <a:solidFill>
                  <a:schemeClr val="accent4"/>
                </a:solidFill>
                <a:latin typeface="Roboto Mono Regular"/>
                <a:ea typeface="Roboto Mono Regular"/>
                <a:cs typeface="Roboto Mono Regular"/>
                <a:sym typeface="Roboto Mono Regular"/>
              </a:defRPr>
            </a:lvl4pPr>
            <a:lvl5pPr lvl="4">
              <a:buNone/>
              <a:defRPr>
                <a:solidFill>
                  <a:schemeClr val="accent4"/>
                </a:solidFill>
                <a:latin typeface="Roboto Mono Regular"/>
                <a:ea typeface="Roboto Mono Regular"/>
                <a:cs typeface="Roboto Mono Regular"/>
                <a:sym typeface="Roboto Mono Regular"/>
              </a:defRPr>
            </a:lvl5pPr>
            <a:lvl6pPr lvl="5">
              <a:buNone/>
              <a:defRPr>
                <a:solidFill>
                  <a:schemeClr val="accent4"/>
                </a:solidFill>
                <a:latin typeface="Roboto Mono Regular"/>
                <a:ea typeface="Roboto Mono Regular"/>
                <a:cs typeface="Roboto Mono Regular"/>
                <a:sym typeface="Roboto Mono Regular"/>
              </a:defRPr>
            </a:lvl6pPr>
            <a:lvl7pPr lvl="6">
              <a:buNone/>
              <a:defRPr>
                <a:solidFill>
                  <a:schemeClr val="accent4"/>
                </a:solidFill>
                <a:latin typeface="Roboto Mono Regular"/>
                <a:ea typeface="Roboto Mono Regular"/>
                <a:cs typeface="Roboto Mono Regular"/>
                <a:sym typeface="Roboto Mono Regular"/>
              </a:defRPr>
            </a:lvl7pPr>
            <a:lvl8pPr lvl="7">
              <a:buNone/>
              <a:defRPr>
                <a:solidFill>
                  <a:schemeClr val="accent4"/>
                </a:solidFill>
                <a:latin typeface="Roboto Mono Regular"/>
                <a:ea typeface="Roboto Mono Regular"/>
                <a:cs typeface="Roboto Mono Regular"/>
                <a:sym typeface="Roboto Mono Regular"/>
              </a:defRPr>
            </a:lvl8pPr>
            <a:lvl9pPr lvl="8">
              <a:buNone/>
              <a:defRPr>
                <a:solidFill>
                  <a:schemeClr val="accent4"/>
                </a:solidFill>
                <a:latin typeface="Roboto Mono Regular"/>
                <a:ea typeface="Roboto Mono Regular"/>
                <a:cs typeface="Roboto Mono Regular"/>
                <a:sym typeface="Roboto Mono Regular"/>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208">
          <p15:clr>
            <a:srgbClr val="CCCCCC"/>
          </p15:clr>
        </p15:guide>
        <p15:guide id="2" pos="2405">
          <p15:clr>
            <a:srgbClr val="CCCCCC"/>
          </p15:clr>
        </p15:guide>
        <p15:guide id="3" pos="2741">
          <p15:clr>
            <a:srgbClr val="CCCCCC"/>
          </p15:clr>
        </p15:guide>
        <p15:guide id="4" pos="4938">
          <p15:clr>
            <a:srgbClr val="CCCCCC"/>
          </p15:clr>
        </p15:guide>
        <p15:guide id="5" pos="5274">
          <p15:clr>
            <a:srgbClr val="CCCCCC"/>
          </p15:clr>
        </p15:guide>
        <p15:guide id="6" pos="7472">
          <p15:clr>
            <a:srgbClr val="CCCCC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1">
  <p:cSld name="Content-Open_2_2_2">
    <p:bg>
      <p:bgPr>
        <a:solidFill>
          <a:schemeClr val="accent1"/>
        </a:solidFill>
      </p:bgPr>
    </p:bg>
    <p:spTree>
      <p:nvGrpSpPr>
        <p:cNvPr id="149" name="Shape 149"/>
        <p:cNvGrpSpPr/>
        <p:nvPr/>
      </p:nvGrpSpPr>
      <p:grpSpPr>
        <a:xfrm>
          <a:off x="0" y="0"/>
          <a:ext cx="0" cy="0"/>
          <a:chOff x="0" y="0"/>
          <a:chExt cx="0" cy="0"/>
        </a:xfrm>
      </p:grpSpPr>
      <p:sp>
        <p:nvSpPr>
          <p:cNvPr id="150" name="Google Shape;150;p29"/>
          <p:cNvSpPr/>
          <p:nvPr/>
        </p:nvSpPr>
        <p:spPr>
          <a:xfrm>
            <a:off x="8901303" y="4946901"/>
            <a:ext cx="105900" cy="1038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chemeClr val="dk2"/>
              </a:buClr>
              <a:buSzPts val="675"/>
              <a:buFont typeface="Century Gothic"/>
              <a:buNone/>
            </a:pPr>
            <a:fld id="{00000000-1234-1234-1234-123412341234}" type="slidenum">
              <a:rPr b="0" i="0" lang="en-US" sz="675" u="none" cap="none" strike="noStrike">
                <a:solidFill>
                  <a:schemeClr val="dk2"/>
                </a:solidFill>
                <a:latin typeface="Century Gothic"/>
                <a:ea typeface="Century Gothic"/>
                <a:cs typeface="Century Gothic"/>
                <a:sym typeface="Century Gothic"/>
              </a:rPr>
              <a:t>‹#›</a:t>
            </a:fld>
            <a:endParaRPr b="0" i="0" sz="675" u="none" cap="none" strike="noStrike">
              <a:solidFill>
                <a:schemeClr val="dk2"/>
              </a:solidFill>
              <a:latin typeface="Century Gothic"/>
              <a:ea typeface="Century Gothic"/>
              <a:cs typeface="Century Gothic"/>
              <a:sym typeface="Century Gothic"/>
            </a:endParaRPr>
          </a:p>
        </p:txBody>
      </p:sp>
      <p:sp>
        <p:nvSpPr>
          <p:cNvPr id="151" name="Google Shape;151;p29"/>
          <p:cNvSpPr txBox="1"/>
          <p:nvPr>
            <p:ph idx="1" type="body"/>
          </p:nvPr>
        </p:nvSpPr>
        <p:spPr>
          <a:xfrm>
            <a:off x="843475" y="876300"/>
            <a:ext cx="7646400" cy="3530100"/>
          </a:xfrm>
          <a:prstGeom prst="rect">
            <a:avLst/>
          </a:prstGeom>
        </p:spPr>
        <p:txBody>
          <a:bodyPr anchorCtr="0" anchor="ctr" bIns="91425" lIns="91425" spcFirstLastPara="1" rIns="91425" wrap="square" tIns="91425">
            <a:noAutofit/>
          </a:bodyPr>
          <a:lstStyle>
            <a:lvl1pPr indent="-393700" lvl="0" marL="457200" rtl="0" algn="ctr">
              <a:spcBef>
                <a:spcPts val="0"/>
              </a:spcBef>
              <a:spcAft>
                <a:spcPts val="0"/>
              </a:spcAft>
              <a:buClr>
                <a:srgbClr val="FFFFFF"/>
              </a:buClr>
              <a:buSzPts val="2600"/>
              <a:buFont typeface="Roboto"/>
              <a:buChar char="●"/>
              <a:defRPr b="1" sz="2600">
                <a:solidFill>
                  <a:srgbClr val="FFFFFF"/>
                </a:solidFill>
                <a:latin typeface="Roboto"/>
                <a:ea typeface="Roboto"/>
                <a:cs typeface="Roboto"/>
                <a:sym typeface="Roboto"/>
              </a:defRPr>
            </a:lvl1pPr>
            <a:lvl2pPr indent="-393700" lvl="1" marL="914400" rtl="0" algn="ctr">
              <a:spcBef>
                <a:spcPts val="1600"/>
              </a:spcBef>
              <a:spcAft>
                <a:spcPts val="0"/>
              </a:spcAft>
              <a:buClr>
                <a:srgbClr val="FFFFFF"/>
              </a:buClr>
              <a:buSzPts val="2600"/>
              <a:buFont typeface="Roboto"/>
              <a:buChar char="○"/>
              <a:defRPr b="1" sz="2600">
                <a:solidFill>
                  <a:srgbClr val="FFFFFF"/>
                </a:solidFill>
                <a:latin typeface="Roboto"/>
                <a:ea typeface="Roboto"/>
                <a:cs typeface="Roboto"/>
                <a:sym typeface="Roboto"/>
              </a:defRPr>
            </a:lvl2pPr>
            <a:lvl3pPr indent="-393700" lvl="2" marL="1371600" rtl="0" algn="ctr">
              <a:spcBef>
                <a:spcPts val="1600"/>
              </a:spcBef>
              <a:spcAft>
                <a:spcPts val="0"/>
              </a:spcAft>
              <a:buClr>
                <a:srgbClr val="FFFFFF"/>
              </a:buClr>
              <a:buSzPts val="2600"/>
              <a:buFont typeface="Roboto"/>
              <a:buChar char="■"/>
              <a:defRPr b="1" sz="2600">
                <a:solidFill>
                  <a:srgbClr val="FFFFFF"/>
                </a:solidFill>
                <a:latin typeface="Roboto"/>
                <a:ea typeface="Roboto"/>
                <a:cs typeface="Roboto"/>
                <a:sym typeface="Roboto"/>
              </a:defRPr>
            </a:lvl3pPr>
            <a:lvl4pPr indent="-393700" lvl="3" marL="1828800" rtl="0" algn="ctr">
              <a:spcBef>
                <a:spcPts val="1600"/>
              </a:spcBef>
              <a:spcAft>
                <a:spcPts val="0"/>
              </a:spcAft>
              <a:buClr>
                <a:srgbClr val="FFFFFF"/>
              </a:buClr>
              <a:buSzPts val="2600"/>
              <a:buFont typeface="Roboto"/>
              <a:buChar char="●"/>
              <a:defRPr b="1" sz="2600">
                <a:solidFill>
                  <a:srgbClr val="FFFFFF"/>
                </a:solidFill>
                <a:latin typeface="Roboto"/>
                <a:ea typeface="Roboto"/>
                <a:cs typeface="Roboto"/>
                <a:sym typeface="Roboto"/>
              </a:defRPr>
            </a:lvl4pPr>
            <a:lvl5pPr indent="-393700" lvl="4" marL="2286000" rtl="0" algn="ctr">
              <a:spcBef>
                <a:spcPts val="1600"/>
              </a:spcBef>
              <a:spcAft>
                <a:spcPts val="0"/>
              </a:spcAft>
              <a:buClr>
                <a:srgbClr val="FFFFFF"/>
              </a:buClr>
              <a:buSzPts val="2600"/>
              <a:buFont typeface="Roboto"/>
              <a:buChar char="○"/>
              <a:defRPr b="1" sz="2600">
                <a:solidFill>
                  <a:srgbClr val="FFFFFF"/>
                </a:solidFill>
                <a:latin typeface="Roboto"/>
                <a:ea typeface="Roboto"/>
                <a:cs typeface="Roboto"/>
                <a:sym typeface="Roboto"/>
              </a:defRPr>
            </a:lvl5pPr>
            <a:lvl6pPr indent="-393700" lvl="5" marL="2743200" rtl="0" algn="ctr">
              <a:spcBef>
                <a:spcPts val="1600"/>
              </a:spcBef>
              <a:spcAft>
                <a:spcPts val="0"/>
              </a:spcAft>
              <a:buClr>
                <a:srgbClr val="FFFFFF"/>
              </a:buClr>
              <a:buSzPts val="2600"/>
              <a:buFont typeface="Roboto"/>
              <a:buChar char="■"/>
              <a:defRPr b="1" sz="2600">
                <a:solidFill>
                  <a:srgbClr val="FFFFFF"/>
                </a:solidFill>
                <a:latin typeface="Roboto"/>
                <a:ea typeface="Roboto"/>
                <a:cs typeface="Roboto"/>
                <a:sym typeface="Roboto"/>
              </a:defRPr>
            </a:lvl6pPr>
            <a:lvl7pPr indent="-393700" lvl="6" marL="3200400" rtl="0" algn="ctr">
              <a:spcBef>
                <a:spcPts val="1600"/>
              </a:spcBef>
              <a:spcAft>
                <a:spcPts val="0"/>
              </a:spcAft>
              <a:buClr>
                <a:srgbClr val="FFFFFF"/>
              </a:buClr>
              <a:buSzPts val="2600"/>
              <a:buFont typeface="Roboto"/>
              <a:buChar char="●"/>
              <a:defRPr b="1" sz="2600">
                <a:solidFill>
                  <a:srgbClr val="FFFFFF"/>
                </a:solidFill>
                <a:latin typeface="Roboto"/>
                <a:ea typeface="Roboto"/>
                <a:cs typeface="Roboto"/>
                <a:sym typeface="Roboto"/>
              </a:defRPr>
            </a:lvl7pPr>
            <a:lvl8pPr indent="-393700" lvl="7" marL="3657600" rtl="0" algn="ctr">
              <a:spcBef>
                <a:spcPts val="1600"/>
              </a:spcBef>
              <a:spcAft>
                <a:spcPts val="0"/>
              </a:spcAft>
              <a:buClr>
                <a:srgbClr val="FFFFFF"/>
              </a:buClr>
              <a:buSzPts val="2600"/>
              <a:buFont typeface="Roboto"/>
              <a:buChar char="○"/>
              <a:defRPr b="1" sz="2600">
                <a:solidFill>
                  <a:srgbClr val="FFFFFF"/>
                </a:solidFill>
                <a:latin typeface="Roboto"/>
                <a:ea typeface="Roboto"/>
                <a:cs typeface="Roboto"/>
                <a:sym typeface="Roboto"/>
              </a:defRPr>
            </a:lvl8pPr>
            <a:lvl9pPr indent="-393700" lvl="8" marL="4114800" rtl="0" algn="ctr">
              <a:spcBef>
                <a:spcPts val="1600"/>
              </a:spcBef>
              <a:spcAft>
                <a:spcPts val="1600"/>
              </a:spcAft>
              <a:buClr>
                <a:srgbClr val="FFFFFF"/>
              </a:buClr>
              <a:buSzPts val="2600"/>
              <a:buFont typeface="Roboto"/>
              <a:buChar char="■"/>
              <a:defRPr b="1" sz="2600">
                <a:solidFill>
                  <a:srgbClr val="FFFFFF"/>
                </a:solidFill>
                <a:latin typeface="Roboto"/>
                <a:ea typeface="Roboto"/>
                <a:cs typeface="Roboto"/>
                <a:sym typeface="Roboto"/>
              </a:defRPr>
            </a:lvl9pPr>
          </a:lstStyle>
          <a:p/>
        </p:txBody>
      </p:sp>
      <p:sp>
        <p:nvSpPr>
          <p:cNvPr id="152" name="Google Shape;152;p29"/>
          <p:cNvSpPr txBox="1"/>
          <p:nvPr>
            <p:ph type="title"/>
          </p:nvPr>
        </p:nvSpPr>
        <p:spPr>
          <a:xfrm>
            <a:off x="282575" y="339425"/>
            <a:ext cx="7907400" cy="488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lt2"/>
              </a:buClr>
              <a:buSzPts val="1600"/>
              <a:buNone/>
              <a:defRPr i="0" sz="1600" u="none" cap="none" strike="noStrike">
                <a:solidFill>
                  <a:schemeClr val="lt2"/>
                </a:solidFill>
              </a:defRPr>
            </a:lvl1pPr>
            <a:lvl2pPr lvl="1"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2pPr>
            <a:lvl3pPr lvl="2"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3pPr>
            <a:lvl4pPr lvl="3"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4pPr>
            <a:lvl5pPr lvl="4"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5pPr>
            <a:lvl6pPr lvl="5"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6pPr>
            <a:lvl7pPr lvl="6"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7pPr>
            <a:lvl8pPr lvl="7"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8pPr>
            <a:lvl9pPr lvl="8" rtl="0">
              <a:spcBef>
                <a:spcPts val="0"/>
              </a:spcBef>
              <a:spcAft>
                <a:spcPts val="0"/>
              </a:spcAft>
              <a:buClr>
                <a:schemeClr val="lt2"/>
              </a:buClr>
              <a:buSzPts val="1600"/>
              <a:buFont typeface="Roboto Medium"/>
              <a:buNone/>
              <a:defRPr sz="1600">
                <a:solidFill>
                  <a:schemeClr val="lt2"/>
                </a:solidFill>
                <a:latin typeface="Roboto Medium"/>
                <a:ea typeface="Roboto Medium"/>
                <a:cs typeface="Roboto Medium"/>
                <a:sym typeface="Roboto Medium"/>
              </a:defRPr>
            </a:lvl9pPr>
          </a:lstStyle>
          <a:p/>
        </p:txBody>
      </p:sp>
      <p:sp>
        <p:nvSpPr>
          <p:cNvPr id="153" name="Google Shape;153;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208">
          <p15:clr>
            <a:srgbClr val="CCCCCC"/>
          </p15:clr>
        </p15:guide>
        <p15:guide id="2" pos="2405">
          <p15:clr>
            <a:srgbClr val="CCCCCC"/>
          </p15:clr>
        </p15:guide>
        <p15:guide id="3" pos="2741">
          <p15:clr>
            <a:srgbClr val="CCCCCC"/>
          </p15:clr>
        </p15:guide>
        <p15:guide id="4" pos="4938">
          <p15:clr>
            <a:srgbClr val="CCCCCC"/>
          </p15:clr>
        </p15:guide>
        <p15:guide id="5" pos="5274">
          <p15:clr>
            <a:srgbClr val="CCCCCC"/>
          </p15:clr>
        </p15:guide>
        <p15:guide id="6" pos="7472">
          <p15:clr>
            <a:srgbClr val="CCCCC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lt-1">
  <p:cSld name="Content Alt-1">
    <p:bg>
      <p:bgPr>
        <a:solidFill>
          <a:schemeClr val="accent1"/>
        </a:solidFill>
      </p:bgPr>
    </p:bg>
    <p:spTree>
      <p:nvGrpSpPr>
        <p:cNvPr id="154" name="Shape 154"/>
        <p:cNvGrpSpPr/>
        <p:nvPr/>
      </p:nvGrpSpPr>
      <p:grpSpPr>
        <a:xfrm>
          <a:off x="0" y="0"/>
          <a:ext cx="0" cy="0"/>
          <a:chOff x="0" y="0"/>
          <a:chExt cx="0" cy="0"/>
        </a:xfrm>
      </p:grpSpPr>
      <p:sp>
        <p:nvSpPr>
          <p:cNvPr id="155" name="Google Shape;155;p30"/>
          <p:cNvSpPr/>
          <p:nvPr/>
        </p:nvSpPr>
        <p:spPr>
          <a:xfrm>
            <a:off x="0" y="25"/>
            <a:ext cx="4572000" cy="5143500"/>
          </a:xfrm>
          <a:prstGeom prst="rect">
            <a:avLst/>
          </a:prstGeom>
          <a:solidFill>
            <a:schemeClr val="accent5"/>
          </a:solidFill>
          <a:ln>
            <a:noFill/>
          </a:ln>
        </p:spPr>
        <p:txBody>
          <a:bodyPr anchorCtr="0" anchor="ctr" bIns="27000" lIns="27000" spcFirstLastPara="1" rIns="27000" wrap="square" tIns="27000">
            <a:noAutofit/>
          </a:bodyPr>
          <a:lstStyle/>
          <a:p>
            <a:pPr indent="0" lvl="0" marL="0" marR="0" rtl="0" algn="ctr">
              <a:spcBef>
                <a:spcPts val="0"/>
              </a:spcBef>
              <a:spcAft>
                <a:spcPts val="0"/>
              </a:spcAft>
              <a:buClr>
                <a:schemeClr val="dk1"/>
              </a:buClr>
              <a:buSzPts val="2400"/>
              <a:buFont typeface="Century Gothic"/>
              <a:buNone/>
            </a:pPr>
            <a:r>
              <a:t/>
            </a:r>
            <a:endParaRPr b="1" i="0" sz="2400" u="none" cap="none" strike="noStrike">
              <a:solidFill>
                <a:srgbClr val="99A61D"/>
              </a:solidFill>
              <a:latin typeface="Century Gothic"/>
              <a:ea typeface="Century Gothic"/>
              <a:cs typeface="Century Gothic"/>
              <a:sym typeface="Century Gothic"/>
            </a:endParaRPr>
          </a:p>
        </p:txBody>
      </p:sp>
      <p:sp>
        <p:nvSpPr>
          <p:cNvPr id="156" name="Google Shape;156;p30"/>
          <p:cNvSpPr/>
          <p:nvPr/>
        </p:nvSpPr>
        <p:spPr>
          <a:xfrm>
            <a:off x="8901303" y="4946901"/>
            <a:ext cx="105900" cy="1038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chemeClr val="dk2"/>
              </a:buClr>
              <a:buSzPts val="675"/>
              <a:buFont typeface="Century Gothic"/>
              <a:buNone/>
            </a:pPr>
            <a:fld id="{00000000-1234-1234-1234-123412341234}" type="slidenum">
              <a:rPr b="0" i="0" lang="en-US" sz="675" u="none" cap="none" strike="noStrike">
                <a:solidFill>
                  <a:schemeClr val="dk2"/>
                </a:solidFill>
                <a:latin typeface="Century Gothic"/>
                <a:ea typeface="Century Gothic"/>
                <a:cs typeface="Century Gothic"/>
                <a:sym typeface="Century Gothic"/>
              </a:rPr>
              <a:t>‹#›</a:t>
            </a:fld>
            <a:endParaRPr b="0" i="0" sz="675" u="none" cap="none" strike="noStrike">
              <a:solidFill>
                <a:schemeClr val="dk2"/>
              </a:solidFill>
              <a:latin typeface="Century Gothic"/>
              <a:ea typeface="Century Gothic"/>
              <a:cs typeface="Century Gothic"/>
              <a:sym typeface="Century Gothic"/>
            </a:endParaRPr>
          </a:p>
        </p:txBody>
      </p:sp>
      <p:sp>
        <p:nvSpPr>
          <p:cNvPr id="157" name="Google Shape;157;p30"/>
          <p:cNvSpPr txBox="1"/>
          <p:nvPr>
            <p:ph type="title"/>
          </p:nvPr>
        </p:nvSpPr>
        <p:spPr>
          <a:xfrm>
            <a:off x="211025" y="1125825"/>
            <a:ext cx="4149900" cy="3161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spcBef>
                <a:spcPts val="0"/>
              </a:spcBef>
              <a:spcAft>
                <a:spcPts val="0"/>
              </a:spcAft>
              <a:buClr>
                <a:srgbClr val="FFFFFF"/>
              </a:buClr>
              <a:buSzPts val="2800"/>
              <a:buFont typeface="Bungee"/>
              <a:buNone/>
              <a:defRPr>
                <a:solidFill>
                  <a:srgbClr val="FFFFFF"/>
                </a:solidFill>
                <a:latin typeface="Bungee"/>
                <a:ea typeface="Bungee"/>
                <a:cs typeface="Bungee"/>
                <a:sym typeface="Bungee"/>
              </a:defRPr>
            </a:lvl2pPr>
            <a:lvl3pPr lvl="2" rtl="0">
              <a:spcBef>
                <a:spcPts val="0"/>
              </a:spcBef>
              <a:spcAft>
                <a:spcPts val="0"/>
              </a:spcAft>
              <a:buClr>
                <a:srgbClr val="FFFFFF"/>
              </a:buClr>
              <a:buSzPts val="2800"/>
              <a:buFont typeface="Bungee"/>
              <a:buNone/>
              <a:defRPr>
                <a:solidFill>
                  <a:srgbClr val="FFFFFF"/>
                </a:solidFill>
                <a:latin typeface="Bungee"/>
                <a:ea typeface="Bungee"/>
                <a:cs typeface="Bungee"/>
                <a:sym typeface="Bungee"/>
              </a:defRPr>
            </a:lvl3pPr>
            <a:lvl4pPr lvl="3" rtl="0">
              <a:spcBef>
                <a:spcPts val="0"/>
              </a:spcBef>
              <a:spcAft>
                <a:spcPts val="0"/>
              </a:spcAft>
              <a:buClr>
                <a:srgbClr val="FFFFFF"/>
              </a:buClr>
              <a:buSzPts val="2800"/>
              <a:buFont typeface="Bungee"/>
              <a:buNone/>
              <a:defRPr>
                <a:solidFill>
                  <a:srgbClr val="FFFFFF"/>
                </a:solidFill>
                <a:latin typeface="Bungee"/>
                <a:ea typeface="Bungee"/>
                <a:cs typeface="Bungee"/>
                <a:sym typeface="Bungee"/>
              </a:defRPr>
            </a:lvl4pPr>
            <a:lvl5pPr lvl="4" rtl="0">
              <a:spcBef>
                <a:spcPts val="0"/>
              </a:spcBef>
              <a:spcAft>
                <a:spcPts val="0"/>
              </a:spcAft>
              <a:buClr>
                <a:srgbClr val="FFFFFF"/>
              </a:buClr>
              <a:buSzPts val="2800"/>
              <a:buFont typeface="Bungee"/>
              <a:buNone/>
              <a:defRPr>
                <a:solidFill>
                  <a:srgbClr val="FFFFFF"/>
                </a:solidFill>
                <a:latin typeface="Bungee"/>
                <a:ea typeface="Bungee"/>
                <a:cs typeface="Bungee"/>
                <a:sym typeface="Bungee"/>
              </a:defRPr>
            </a:lvl5pPr>
            <a:lvl6pPr lvl="5" rtl="0">
              <a:spcBef>
                <a:spcPts val="0"/>
              </a:spcBef>
              <a:spcAft>
                <a:spcPts val="0"/>
              </a:spcAft>
              <a:buClr>
                <a:srgbClr val="FFFFFF"/>
              </a:buClr>
              <a:buSzPts val="2800"/>
              <a:buFont typeface="Bungee"/>
              <a:buNone/>
              <a:defRPr>
                <a:solidFill>
                  <a:srgbClr val="FFFFFF"/>
                </a:solidFill>
                <a:latin typeface="Bungee"/>
                <a:ea typeface="Bungee"/>
                <a:cs typeface="Bungee"/>
                <a:sym typeface="Bungee"/>
              </a:defRPr>
            </a:lvl6pPr>
            <a:lvl7pPr lvl="6" rtl="0">
              <a:spcBef>
                <a:spcPts val="0"/>
              </a:spcBef>
              <a:spcAft>
                <a:spcPts val="0"/>
              </a:spcAft>
              <a:buClr>
                <a:srgbClr val="FFFFFF"/>
              </a:buClr>
              <a:buSzPts val="2800"/>
              <a:buFont typeface="Bungee"/>
              <a:buNone/>
              <a:defRPr>
                <a:solidFill>
                  <a:srgbClr val="FFFFFF"/>
                </a:solidFill>
                <a:latin typeface="Bungee"/>
                <a:ea typeface="Bungee"/>
                <a:cs typeface="Bungee"/>
                <a:sym typeface="Bungee"/>
              </a:defRPr>
            </a:lvl7pPr>
            <a:lvl8pPr lvl="7" rtl="0">
              <a:spcBef>
                <a:spcPts val="0"/>
              </a:spcBef>
              <a:spcAft>
                <a:spcPts val="0"/>
              </a:spcAft>
              <a:buClr>
                <a:srgbClr val="FFFFFF"/>
              </a:buClr>
              <a:buSzPts val="2800"/>
              <a:buFont typeface="Bungee"/>
              <a:buNone/>
              <a:defRPr>
                <a:solidFill>
                  <a:srgbClr val="FFFFFF"/>
                </a:solidFill>
                <a:latin typeface="Bungee"/>
                <a:ea typeface="Bungee"/>
                <a:cs typeface="Bungee"/>
                <a:sym typeface="Bungee"/>
              </a:defRPr>
            </a:lvl8pPr>
            <a:lvl9pPr lvl="8" rtl="0">
              <a:spcBef>
                <a:spcPts val="0"/>
              </a:spcBef>
              <a:spcAft>
                <a:spcPts val="0"/>
              </a:spcAft>
              <a:buClr>
                <a:srgbClr val="FFFFFF"/>
              </a:buClr>
              <a:buSzPts val="2800"/>
              <a:buFont typeface="Bungee"/>
              <a:buNone/>
              <a:defRPr>
                <a:solidFill>
                  <a:srgbClr val="FFFFFF"/>
                </a:solidFill>
                <a:latin typeface="Bungee"/>
                <a:ea typeface="Bungee"/>
                <a:cs typeface="Bungee"/>
                <a:sym typeface="Bungee"/>
              </a:defRPr>
            </a:lvl9pPr>
          </a:lstStyle>
          <a:p/>
        </p:txBody>
      </p:sp>
      <p:sp>
        <p:nvSpPr>
          <p:cNvPr id="158" name="Google Shape;158;p30"/>
          <p:cNvSpPr txBox="1"/>
          <p:nvPr>
            <p:ph idx="1" type="body"/>
          </p:nvPr>
        </p:nvSpPr>
        <p:spPr>
          <a:xfrm>
            <a:off x="4766450" y="1257425"/>
            <a:ext cx="4226400" cy="3392400"/>
          </a:xfrm>
          <a:prstGeom prst="rect">
            <a:avLst/>
          </a:prstGeom>
          <a:noFill/>
          <a:ln>
            <a:noFill/>
          </a:ln>
        </p:spPr>
        <p:txBody>
          <a:bodyPr anchorCtr="0" anchor="t" bIns="45700" lIns="91425" spcFirstLastPara="1" rIns="91425" wrap="square" tIns="45700">
            <a:noAutofit/>
          </a:bodyPr>
          <a:lstStyle>
            <a:lvl1pPr indent="-342900" lvl="0" marL="457200" marR="0" rtl="0" algn="l">
              <a:lnSpc>
                <a:spcPct val="115000"/>
              </a:lnSpc>
              <a:spcBef>
                <a:spcPts val="900"/>
              </a:spcBef>
              <a:spcAft>
                <a:spcPts val="0"/>
              </a:spcAft>
              <a:buClr>
                <a:schemeClr val="lt2"/>
              </a:buClr>
              <a:buSzPts val="1800"/>
              <a:buFont typeface="Roboto"/>
              <a:buChar char="●"/>
              <a:defRPr b="1" i="0" sz="1800" u="none" cap="none" strike="noStrike">
                <a:solidFill>
                  <a:schemeClr val="lt2"/>
                </a:solidFill>
                <a:latin typeface="Roboto"/>
                <a:ea typeface="Roboto"/>
                <a:cs typeface="Roboto"/>
                <a:sym typeface="Roboto"/>
              </a:defRPr>
            </a:lvl1pPr>
            <a:lvl2pPr indent="-330200" lvl="1" marL="914400" marR="0" rtl="0" algn="l">
              <a:lnSpc>
                <a:spcPct val="115000"/>
              </a:lnSpc>
              <a:spcBef>
                <a:spcPts val="1600"/>
              </a:spcBef>
              <a:spcAft>
                <a:spcPts val="0"/>
              </a:spcAft>
              <a:buClr>
                <a:schemeClr val="lt2"/>
              </a:buClr>
              <a:buSzPts val="1600"/>
              <a:buFont typeface="Roboto"/>
              <a:buChar char="●"/>
              <a:defRPr b="1" i="0" sz="16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1" i="0" sz="1400" u="none" cap="none" strike="noStrike">
                <a:solidFill>
                  <a:schemeClr val="lt2"/>
                </a:solidFill>
                <a:latin typeface="Roboto"/>
                <a:ea typeface="Roboto"/>
                <a:cs typeface="Roboto"/>
                <a:sym typeface="Roboto"/>
              </a:defRPr>
            </a:lvl3pPr>
            <a:lvl4pPr indent="-304800" lvl="3" marL="1828800" marR="0" rtl="0" algn="l">
              <a:lnSpc>
                <a:spcPct val="115000"/>
              </a:lnSpc>
              <a:spcBef>
                <a:spcPts val="1600"/>
              </a:spcBef>
              <a:spcAft>
                <a:spcPts val="0"/>
              </a:spcAft>
              <a:buClr>
                <a:schemeClr val="lt2"/>
              </a:buClr>
              <a:buSzPts val="1200"/>
              <a:buFont typeface="Roboto"/>
              <a:buChar char="–"/>
              <a:defRPr b="1" i="0" sz="1200" u="none" cap="none" strike="noStrike">
                <a:solidFill>
                  <a:schemeClr val="lt2"/>
                </a:solidFill>
                <a:latin typeface="Roboto"/>
                <a:ea typeface="Roboto"/>
                <a:cs typeface="Roboto"/>
                <a:sym typeface="Roboto"/>
              </a:defRPr>
            </a:lvl4pPr>
            <a:lvl5pPr indent="-304800" lvl="4" marL="2286000" marR="0" rtl="0" algn="l">
              <a:lnSpc>
                <a:spcPct val="115000"/>
              </a:lnSpc>
              <a:spcBef>
                <a:spcPts val="1600"/>
              </a:spcBef>
              <a:spcAft>
                <a:spcPts val="0"/>
              </a:spcAft>
              <a:buClr>
                <a:schemeClr val="lt2"/>
              </a:buClr>
              <a:buSzPts val="1200"/>
              <a:buFont typeface="Roboto"/>
              <a:buChar char="&gt;"/>
              <a:defRPr b="1" i="0" sz="1200" u="none" cap="none" strike="noStrike">
                <a:solidFill>
                  <a:schemeClr val="lt2"/>
                </a:solidFill>
                <a:latin typeface="Roboto"/>
                <a:ea typeface="Roboto"/>
                <a:cs typeface="Roboto"/>
                <a:sym typeface="Roboto"/>
              </a:defRPr>
            </a:lvl5pPr>
            <a:lvl6pPr indent="-314325" lvl="5" marL="2743200" marR="0" rtl="0" algn="l">
              <a:lnSpc>
                <a:spcPct val="115000"/>
              </a:lnSpc>
              <a:spcBef>
                <a:spcPts val="1600"/>
              </a:spcBef>
              <a:spcAft>
                <a:spcPts val="0"/>
              </a:spcAft>
              <a:buClr>
                <a:schemeClr val="lt2"/>
              </a:buClr>
              <a:buSzPts val="1350"/>
              <a:buFont typeface="Roboto"/>
              <a:buChar char="•"/>
              <a:defRPr b="1" i="0" sz="1350" u="none" cap="none" strike="noStrike">
                <a:solidFill>
                  <a:schemeClr val="lt2"/>
                </a:solidFill>
                <a:latin typeface="Roboto"/>
                <a:ea typeface="Roboto"/>
                <a:cs typeface="Roboto"/>
                <a:sym typeface="Roboto"/>
              </a:defRPr>
            </a:lvl6pPr>
            <a:lvl7pPr indent="-314325" lvl="6" marL="3200400" marR="0" rtl="0" algn="l">
              <a:lnSpc>
                <a:spcPct val="115000"/>
              </a:lnSpc>
              <a:spcBef>
                <a:spcPts val="1600"/>
              </a:spcBef>
              <a:spcAft>
                <a:spcPts val="0"/>
              </a:spcAft>
              <a:buClr>
                <a:schemeClr val="lt2"/>
              </a:buClr>
              <a:buSzPts val="1350"/>
              <a:buFont typeface="Roboto"/>
              <a:buChar char="•"/>
              <a:defRPr b="1" i="0" sz="1350" u="none" cap="none" strike="noStrike">
                <a:solidFill>
                  <a:schemeClr val="lt2"/>
                </a:solidFill>
                <a:latin typeface="Roboto"/>
                <a:ea typeface="Roboto"/>
                <a:cs typeface="Roboto"/>
                <a:sym typeface="Roboto"/>
              </a:defRPr>
            </a:lvl7pPr>
            <a:lvl8pPr indent="-314325" lvl="7" marL="3657600" marR="0" rtl="0" algn="l">
              <a:lnSpc>
                <a:spcPct val="115000"/>
              </a:lnSpc>
              <a:spcBef>
                <a:spcPts val="1600"/>
              </a:spcBef>
              <a:spcAft>
                <a:spcPts val="0"/>
              </a:spcAft>
              <a:buClr>
                <a:schemeClr val="lt2"/>
              </a:buClr>
              <a:buSzPts val="1350"/>
              <a:buFont typeface="Roboto"/>
              <a:buChar char="•"/>
              <a:defRPr b="1" i="0" sz="1350" u="none" cap="none" strike="noStrike">
                <a:solidFill>
                  <a:schemeClr val="lt2"/>
                </a:solidFill>
                <a:latin typeface="Roboto"/>
                <a:ea typeface="Roboto"/>
                <a:cs typeface="Roboto"/>
                <a:sym typeface="Roboto"/>
              </a:defRPr>
            </a:lvl8pPr>
            <a:lvl9pPr indent="-314325" lvl="8" marL="4114800" marR="0" rtl="0" algn="l">
              <a:lnSpc>
                <a:spcPct val="115000"/>
              </a:lnSpc>
              <a:spcBef>
                <a:spcPts val="1600"/>
              </a:spcBef>
              <a:spcAft>
                <a:spcPts val="1600"/>
              </a:spcAft>
              <a:buClr>
                <a:schemeClr val="lt2"/>
              </a:buClr>
              <a:buSzPts val="1350"/>
              <a:buFont typeface="Roboto"/>
              <a:buChar char="•"/>
              <a:defRPr b="1" i="0" sz="1350" u="none" cap="none" strike="noStrike">
                <a:solidFill>
                  <a:schemeClr val="lt2"/>
                </a:solidFill>
                <a:latin typeface="Roboto"/>
                <a:ea typeface="Roboto"/>
                <a:cs typeface="Roboto"/>
                <a:sym typeface="Roboto"/>
              </a:defRPr>
            </a:lvl9pPr>
          </a:lstStyle>
          <a:p/>
        </p:txBody>
      </p:sp>
      <p:sp>
        <p:nvSpPr>
          <p:cNvPr id="159" name="Google Shape;159;p30"/>
          <p:cNvSpPr txBox="1"/>
          <p:nvPr>
            <p:ph idx="2" type="subTitle"/>
          </p:nvPr>
        </p:nvSpPr>
        <p:spPr>
          <a:xfrm>
            <a:off x="4781025" y="352925"/>
            <a:ext cx="4226400" cy="904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2"/>
              </a:buClr>
              <a:buSzPts val="2400"/>
              <a:buFont typeface="Roboto"/>
              <a:buNone/>
              <a:defRPr b="1" sz="2400">
                <a:solidFill>
                  <a:schemeClr val="lt2"/>
                </a:solidFill>
                <a:latin typeface="Roboto"/>
                <a:ea typeface="Roboto"/>
                <a:cs typeface="Roboto"/>
                <a:sym typeface="Roboto"/>
              </a:defRPr>
            </a:lvl1pPr>
            <a:lvl2pPr lvl="1" rtl="0">
              <a:spcBef>
                <a:spcPts val="1600"/>
              </a:spcBef>
              <a:spcAft>
                <a:spcPts val="0"/>
              </a:spcAft>
              <a:buClr>
                <a:schemeClr val="lt2"/>
              </a:buClr>
              <a:buSzPts val="2400"/>
              <a:buFont typeface="Roboto"/>
              <a:buNone/>
              <a:defRPr b="1" sz="2400">
                <a:solidFill>
                  <a:schemeClr val="lt2"/>
                </a:solidFill>
                <a:latin typeface="Roboto"/>
                <a:ea typeface="Roboto"/>
                <a:cs typeface="Roboto"/>
                <a:sym typeface="Roboto"/>
              </a:defRPr>
            </a:lvl2pPr>
            <a:lvl3pPr lvl="2" rtl="0">
              <a:spcBef>
                <a:spcPts val="1600"/>
              </a:spcBef>
              <a:spcAft>
                <a:spcPts val="0"/>
              </a:spcAft>
              <a:buClr>
                <a:schemeClr val="lt2"/>
              </a:buClr>
              <a:buSzPts val="2400"/>
              <a:buFont typeface="Roboto"/>
              <a:buNone/>
              <a:defRPr b="1" sz="2400">
                <a:solidFill>
                  <a:schemeClr val="lt2"/>
                </a:solidFill>
                <a:latin typeface="Roboto"/>
                <a:ea typeface="Roboto"/>
                <a:cs typeface="Roboto"/>
                <a:sym typeface="Roboto"/>
              </a:defRPr>
            </a:lvl3pPr>
            <a:lvl4pPr lvl="3" rtl="0">
              <a:spcBef>
                <a:spcPts val="1600"/>
              </a:spcBef>
              <a:spcAft>
                <a:spcPts val="0"/>
              </a:spcAft>
              <a:buClr>
                <a:schemeClr val="lt2"/>
              </a:buClr>
              <a:buSzPts val="2400"/>
              <a:buFont typeface="Roboto"/>
              <a:buNone/>
              <a:defRPr b="1" sz="2400">
                <a:solidFill>
                  <a:schemeClr val="lt2"/>
                </a:solidFill>
                <a:latin typeface="Roboto"/>
                <a:ea typeface="Roboto"/>
                <a:cs typeface="Roboto"/>
                <a:sym typeface="Roboto"/>
              </a:defRPr>
            </a:lvl4pPr>
            <a:lvl5pPr lvl="4" rtl="0">
              <a:spcBef>
                <a:spcPts val="1600"/>
              </a:spcBef>
              <a:spcAft>
                <a:spcPts val="0"/>
              </a:spcAft>
              <a:buClr>
                <a:schemeClr val="lt2"/>
              </a:buClr>
              <a:buSzPts val="2400"/>
              <a:buFont typeface="Roboto"/>
              <a:buNone/>
              <a:defRPr b="1" sz="2400">
                <a:solidFill>
                  <a:schemeClr val="lt2"/>
                </a:solidFill>
                <a:latin typeface="Roboto"/>
                <a:ea typeface="Roboto"/>
                <a:cs typeface="Roboto"/>
                <a:sym typeface="Roboto"/>
              </a:defRPr>
            </a:lvl5pPr>
            <a:lvl6pPr lvl="5" rtl="0">
              <a:spcBef>
                <a:spcPts val="1600"/>
              </a:spcBef>
              <a:spcAft>
                <a:spcPts val="0"/>
              </a:spcAft>
              <a:buClr>
                <a:schemeClr val="lt2"/>
              </a:buClr>
              <a:buSzPts val="2400"/>
              <a:buFont typeface="Roboto"/>
              <a:buNone/>
              <a:defRPr b="1" sz="2400">
                <a:solidFill>
                  <a:schemeClr val="lt2"/>
                </a:solidFill>
                <a:latin typeface="Roboto"/>
                <a:ea typeface="Roboto"/>
                <a:cs typeface="Roboto"/>
                <a:sym typeface="Roboto"/>
              </a:defRPr>
            </a:lvl6pPr>
            <a:lvl7pPr lvl="6" rtl="0">
              <a:spcBef>
                <a:spcPts val="1600"/>
              </a:spcBef>
              <a:spcAft>
                <a:spcPts val="0"/>
              </a:spcAft>
              <a:buClr>
                <a:schemeClr val="lt2"/>
              </a:buClr>
              <a:buSzPts val="2400"/>
              <a:buFont typeface="Roboto"/>
              <a:buNone/>
              <a:defRPr b="1" sz="2400">
                <a:solidFill>
                  <a:schemeClr val="lt2"/>
                </a:solidFill>
                <a:latin typeface="Roboto"/>
                <a:ea typeface="Roboto"/>
                <a:cs typeface="Roboto"/>
                <a:sym typeface="Roboto"/>
              </a:defRPr>
            </a:lvl7pPr>
            <a:lvl8pPr lvl="7" rtl="0">
              <a:spcBef>
                <a:spcPts val="1600"/>
              </a:spcBef>
              <a:spcAft>
                <a:spcPts val="0"/>
              </a:spcAft>
              <a:buClr>
                <a:schemeClr val="lt2"/>
              </a:buClr>
              <a:buSzPts val="2400"/>
              <a:buFont typeface="Roboto"/>
              <a:buNone/>
              <a:defRPr b="1" sz="2400">
                <a:solidFill>
                  <a:schemeClr val="lt2"/>
                </a:solidFill>
                <a:latin typeface="Roboto"/>
                <a:ea typeface="Roboto"/>
                <a:cs typeface="Roboto"/>
                <a:sym typeface="Roboto"/>
              </a:defRPr>
            </a:lvl8pPr>
            <a:lvl9pPr lvl="8" rtl="0">
              <a:spcBef>
                <a:spcPts val="1600"/>
              </a:spcBef>
              <a:spcAft>
                <a:spcPts val="1600"/>
              </a:spcAft>
              <a:buClr>
                <a:schemeClr val="lt2"/>
              </a:buClr>
              <a:buSzPts val="2400"/>
              <a:buFont typeface="Roboto"/>
              <a:buNone/>
              <a:defRPr b="1" sz="2400">
                <a:solidFill>
                  <a:schemeClr val="lt2"/>
                </a:solidFill>
                <a:latin typeface="Roboto"/>
                <a:ea typeface="Roboto"/>
                <a:cs typeface="Roboto"/>
                <a:sym typeface="Roboto"/>
              </a:defRPr>
            </a:lvl9pPr>
          </a:lstStyle>
          <a:p/>
        </p:txBody>
      </p:sp>
      <p:sp>
        <p:nvSpPr>
          <p:cNvPr id="160" name="Google Shape;160;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Roboto"/>
                <a:ea typeface="Roboto"/>
                <a:cs typeface="Roboto"/>
                <a:sym typeface="Roboto"/>
              </a:defRPr>
            </a:lvl1pPr>
            <a:lvl2pPr lvl="1">
              <a:buNone/>
              <a:defRPr>
                <a:solidFill>
                  <a:schemeClr val="lt1"/>
                </a:solidFill>
                <a:latin typeface="Roboto"/>
                <a:ea typeface="Roboto"/>
                <a:cs typeface="Roboto"/>
                <a:sym typeface="Roboto"/>
              </a:defRPr>
            </a:lvl2pPr>
            <a:lvl3pPr lvl="2">
              <a:buNone/>
              <a:defRPr>
                <a:solidFill>
                  <a:schemeClr val="lt1"/>
                </a:solidFill>
                <a:latin typeface="Roboto"/>
                <a:ea typeface="Roboto"/>
                <a:cs typeface="Roboto"/>
                <a:sym typeface="Roboto"/>
              </a:defRPr>
            </a:lvl3pPr>
            <a:lvl4pPr lvl="3">
              <a:buNone/>
              <a:defRPr>
                <a:solidFill>
                  <a:schemeClr val="lt1"/>
                </a:solidFill>
                <a:latin typeface="Roboto"/>
                <a:ea typeface="Roboto"/>
                <a:cs typeface="Roboto"/>
                <a:sym typeface="Roboto"/>
              </a:defRPr>
            </a:lvl4pPr>
            <a:lvl5pPr lvl="4">
              <a:buNone/>
              <a:defRPr>
                <a:solidFill>
                  <a:schemeClr val="lt1"/>
                </a:solidFill>
                <a:latin typeface="Roboto"/>
                <a:ea typeface="Roboto"/>
                <a:cs typeface="Roboto"/>
                <a:sym typeface="Roboto"/>
              </a:defRPr>
            </a:lvl5pPr>
            <a:lvl6pPr lvl="5">
              <a:buNone/>
              <a:defRPr>
                <a:solidFill>
                  <a:schemeClr val="lt1"/>
                </a:solidFill>
                <a:latin typeface="Roboto"/>
                <a:ea typeface="Roboto"/>
                <a:cs typeface="Roboto"/>
                <a:sym typeface="Roboto"/>
              </a:defRPr>
            </a:lvl6pPr>
            <a:lvl7pPr lvl="6">
              <a:buNone/>
              <a:defRPr>
                <a:solidFill>
                  <a:schemeClr val="lt1"/>
                </a:solidFill>
                <a:latin typeface="Roboto"/>
                <a:ea typeface="Roboto"/>
                <a:cs typeface="Roboto"/>
                <a:sym typeface="Roboto"/>
              </a:defRPr>
            </a:lvl7pPr>
            <a:lvl8pPr lvl="7">
              <a:buNone/>
              <a:defRPr>
                <a:solidFill>
                  <a:schemeClr val="lt1"/>
                </a:solidFill>
                <a:latin typeface="Roboto"/>
                <a:ea typeface="Roboto"/>
                <a:cs typeface="Roboto"/>
                <a:sym typeface="Roboto"/>
              </a:defRPr>
            </a:lvl8pPr>
            <a:lvl9pPr lvl="8">
              <a:buNone/>
              <a:defRPr>
                <a:solidFill>
                  <a:schemeClr val="lt1"/>
                </a:solidFill>
                <a:latin typeface="Roboto"/>
                <a:ea typeface="Roboto"/>
                <a:cs typeface="Roboto"/>
                <a:sym typeface="Roboto"/>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729450" y="8614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22" name="Google Shape;22;p4"/>
          <p:cNvSpPr txBox="1"/>
          <p:nvPr>
            <p:ph idx="1" type="body"/>
          </p:nvPr>
        </p:nvSpPr>
        <p:spPr>
          <a:xfrm>
            <a:off x="729450" y="1621675"/>
            <a:ext cx="7688700" cy="2261100"/>
          </a:xfrm>
          <a:prstGeom prst="rect">
            <a:avLst/>
          </a:prstGeom>
        </p:spPr>
        <p:txBody>
          <a:bodyPr anchorCtr="0" anchor="t" bIns="91425" lIns="91425" spcFirstLastPara="1" rIns="91425" wrap="square" tIns="91425">
            <a:noAutofit/>
          </a:bodyPr>
          <a:lstStyle>
            <a:lvl1pPr indent="-336550" lvl="0" marL="457200" rtl="0">
              <a:spcBef>
                <a:spcPts val="0"/>
              </a:spcBef>
              <a:spcAft>
                <a:spcPts val="0"/>
              </a:spcAft>
              <a:buSzPts val="1700"/>
              <a:buChar char="●"/>
              <a:defRPr sz="1700"/>
            </a:lvl1pPr>
            <a:lvl2pPr indent="-323850" lvl="1" marL="914400" rtl="0">
              <a:spcBef>
                <a:spcPts val="1600"/>
              </a:spcBef>
              <a:spcAft>
                <a:spcPts val="0"/>
              </a:spcAft>
              <a:buSzPts val="1500"/>
              <a:buChar char="○"/>
              <a:defRPr sz="1500"/>
            </a:lvl2pPr>
            <a:lvl3pPr indent="-323850" lvl="2" marL="1371600" rtl="0">
              <a:spcBef>
                <a:spcPts val="1600"/>
              </a:spcBef>
              <a:spcAft>
                <a:spcPts val="0"/>
              </a:spcAft>
              <a:buSzPts val="1500"/>
              <a:buChar char="■"/>
              <a:defRPr sz="1500"/>
            </a:lvl3pPr>
            <a:lvl4pPr indent="-323850" lvl="3" marL="1828800" rtl="0">
              <a:spcBef>
                <a:spcPts val="1600"/>
              </a:spcBef>
              <a:spcAft>
                <a:spcPts val="0"/>
              </a:spcAft>
              <a:buSzPts val="1500"/>
              <a:buChar char="●"/>
              <a:defRPr sz="1500"/>
            </a:lvl4pPr>
            <a:lvl5pPr indent="-323850" lvl="4" marL="2286000" rtl="0">
              <a:spcBef>
                <a:spcPts val="1600"/>
              </a:spcBef>
              <a:spcAft>
                <a:spcPts val="0"/>
              </a:spcAft>
              <a:buSzPts val="1500"/>
              <a:buChar char="○"/>
              <a:defRPr sz="1500"/>
            </a:lvl5pPr>
            <a:lvl6pPr indent="-323850" lvl="5" marL="2743200" rtl="0">
              <a:spcBef>
                <a:spcPts val="1600"/>
              </a:spcBef>
              <a:spcAft>
                <a:spcPts val="0"/>
              </a:spcAft>
              <a:buSzPts val="1500"/>
              <a:buChar char="■"/>
              <a:defRPr sz="1500"/>
            </a:lvl6pPr>
            <a:lvl7pPr indent="-323850" lvl="6" marL="3200400" rtl="0">
              <a:spcBef>
                <a:spcPts val="1600"/>
              </a:spcBef>
              <a:spcAft>
                <a:spcPts val="0"/>
              </a:spcAft>
              <a:buSzPts val="1500"/>
              <a:buChar char="●"/>
              <a:defRPr sz="1500"/>
            </a:lvl7pPr>
            <a:lvl8pPr indent="-323850" lvl="7" marL="3657600" rtl="0">
              <a:spcBef>
                <a:spcPts val="1600"/>
              </a:spcBef>
              <a:spcAft>
                <a:spcPts val="0"/>
              </a:spcAft>
              <a:buSzPts val="1500"/>
              <a:buChar char="○"/>
              <a:defRPr sz="1500"/>
            </a:lvl8pPr>
            <a:lvl9pPr indent="-323850" lvl="8" marL="4114800" rtl="0">
              <a:spcBef>
                <a:spcPts val="1600"/>
              </a:spcBef>
              <a:spcAft>
                <a:spcPts val="1600"/>
              </a:spcAft>
              <a:buSzPts val="1500"/>
              <a:buChar char="■"/>
              <a:defRPr sz="1500"/>
            </a:lvl9pPr>
          </a:lstStyle>
          <a:p/>
        </p:txBody>
      </p:sp>
      <p:sp>
        <p:nvSpPr>
          <p:cNvPr id="23" name="Google Shape;23;p4"/>
          <p:cNvSpPr txBox="1"/>
          <p:nvPr>
            <p:ph idx="12" type="sldNum"/>
          </p:nvPr>
        </p:nvSpPr>
        <p:spPr>
          <a:xfrm>
            <a:off x="126175" y="4789750"/>
            <a:ext cx="424500" cy="229200"/>
          </a:xfrm>
          <a:prstGeom prst="rect">
            <a:avLst/>
          </a:prstGeom>
        </p:spPr>
        <p:txBody>
          <a:bodyPr anchorCtr="0" anchor="ctr" bIns="91425" lIns="91425" spcFirstLastPara="1" rIns="91425" wrap="square" tIns="91425">
            <a:noAutofit/>
          </a:bodyPr>
          <a:lstStyle>
            <a:lvl1pPr lvl="0" rtl="0">
              <a:buNone/>
              <a:defRPr sz="1000"/>
            </a:lvl1pPr>
            <a:lvl2pPr lvl="1" rtl="0">
              <a:buNone/>
              <a:defRPr sz="1000"/>
            </a:lvl2pPr>
            <a:lvl3pPr lvl="2" rtl="0">
              <a:buNone/>
              <a:defRPr sz="1000"/>
            </a:lvl3pPr>
            <a:lvl4pPr lvl="3" rtl="0">
              <a:buNone/>
              <a:defRPr sz="1000"/>
            </a:lvl4pPr>
            <a:lvl5pPr lvl="4" rtl="0">
              <a:buNone/>
              <a:defRPr sz="1000"/>
            </a:lvl5pPr>
            <a:lvl6pPr lvl="5" rtl="0">
              <a:buNone/>
              <a:defRPr sz="1000"/>
            </a:lvl6pPr>
            <a:lvl7pPr lvl="6" rtl="0">
              <a:buNone/>
              <a:defRPr sz="1000"/>
            </a:lvl7pPr>
            <a:lvl8pPr lvl="7" rtl="0">
              <a:buNone/>
              <a:defRPr sz="1000"/>
            </a:lvl8pPr>
            <a:lvl9pPr lvl="8" rtl="0">
              <a:buNone/>
              <a:defRPr sz="1000"/>
            </a:lvl9pPr>
          </a:lstStyle>
          <a:p>
            <a:pPr indent="0" lvl="0" marL="0" rtl="0" algn="ctr">
              <a:spcBef>
                <a:spcPts val="0"/>
              </a:spcBef>
              <a:spcAft>
                <a:spcPts val="0"/>
              </a:spcAft>
              <a:buNone/>
            </a:pPr>
            <a:fld id="{00000000-1234-1234-1234-123412341234}" type="slidenum">
              <a:rPr lang="en-US"/>
              <a:t>‹#›</a:t>
            </a:fld>
            <a:endParaRPr/>
          </a:p>
        </p:txBody>
      </p:sp>
      <p:grpSp>
        <p:nvGrpSpPr>
          <p:cNvPr id="24" name="Google Shape;24;p4"/>
          <p:cNvGrpSpPr/>
          <p:nvPr/>
        </p:nvGrpSpPr>
        <p:grpSpPr>
          <a:xfrm>
            <a:off x="0" y="0"/>
            <a:ext cx="9144000" cy="320100"/>
            <a:chOff x="0" y="0"/>
            <a:chExt cx="9144000" cy="320100"/>
          </a:xfrm>
        </p:grpSpPr>
        <p:sp>
          <p:nvSpPr>
            <p:cNvPr id="25" name="Google Shape;25;p4"/>
            <p:cNvSpPr/>
            <p:nvPr/>
          </p:nvSpPr>
          <p:spPr>
            <a:xfrm>
              <a:off x="0" y="0"/>
              <a:ext cx="7050000" cy="320100"/>
            </a:xfrm>
            <a:prstGeom prst="rect">
              <a:avLst/>
            </a:prstGeom>
            <a:solidFill>
              <a:srgbClr val="282828"/>
            </a:solidFill>
            <a:ln>
              <a:noFill/>
            </a:ln>
            <a:effectLst>
              <a:outerShdw rotWithShape="0" algn="bl" dir="5400000" dist="95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Roboto"/>
                <a:ea typeface="Roboto"/>
                <a:cs typeface="Roboto"/>
                <a:sym typeface="Roboto"/>
              </a:endParaRPr>
            </a:p>
          </p:txBody>
        </p:sp>
        <p:sp>
          <p:nvSpPr>
            <p:cNvPr id="26" name="Google Shape;26;p4"/>
            <p:cNvSpPr/>
            <p:nvPr/>
          </p:nvSpPr>
          <p:spPr>
            <a:xfrm>
              <a:off x="7050000" y="0"/>
              <a:ext cx="2094000" cy="320100"/>
            </a:xfrm>
            <a:prstGeom prst="rect">
              <a:avLst/>
            </a:prstGeom>
            <a:solidFill>
              <a:schemeClr val="dk1"/>
            </a:solidFill>
            <a:ln>
              <a:noFill/>
            </a:ln>
            <a:effectLst>
              <a:outerShdw rotWithShape="0" algn="bl" dir="5400000" dist="9525">
                <a:srgbClr val="000000"/>
              </a:outerShdw>
            </a:effectLst>
          </p:spPr>
          <p:txBody>
            <a:bodyPr anchorCtr="0" anchor="ctr" bIns="91425" lIns="137150" spcFirstLastPara="1" rIns="91425" wrap="square" tIns="91425">
              <a:noAutofit/>
            </a:bodyPr>
            <a:lstStyle/>
            <a:p>
              <a:pPr indent="0" lvl="0" marL="0" rtl="0" algn="l">
                <a:spcBef>
                  <a:spcPts val="0"/>
                </a:spcBef>
                <a:spcAft>
                  <a:spcPts val="0"/>
                </a:spcAft>
                <a:buNone/>
              </a:pPr>
              <a:r>
                <a:rPr b="1" lang="en-US" sz="1100">
                  <a:solidFill>
                    <a:schemeClr val="lt2"/>
                  </a:solidFill>
                  <a:latin typeface="Roboto"/>
                  <a:ea typeface="Roboto"/>
                  <a:cs typeface="Roboto"/>
                  <a:sym typeface="Roboto"/>
                </a:rPr>
                <a:t>Vanguard</a:t>
              </a:r>
              <a:endParaRPr b="1">
                <a:latin typeface="Roboto"/>
                <a:ea typeface="Roboto"/>
                <a:cs typeface="Roboto"/>
                <a:sym typeface="Roboto"/>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
  <p:cSld name="Content-Open_2_2_3">
    <p:bg>
      <p:bgPr>
        <a:solidFill>
          <a:schemeClr val="accent1"/>
        </a:solidFill>
      </p:bgPr>
    </p:bg>
    <p:spTree>
      <p:nvGrpSpPr>
        <p:cNvPr id="161" name="Shape 161"/>
        <p:cNvGrpSpPr/>
        <p:nvPr/>
      </p:nvGrpSpPr>
      <p:grpSpPr>
        <a:xfrm>
          <a:off x="0" y="0"/>
          <a:ext cx="0" cy="0"/>
          <a:chOff x="0" y="0"/>
          <a:chExt cx="0" cy="0"/>
        </a:xfrm>
      </p:grpSpPr>
      <p:sp>
        <p:nvSpPr>
          <p:cNvPr id="162" name="Google Shape;162;p31"/>
          <p:cNvSpPr/>
          <p:nvPr/>
        </p:nvSpPr>
        <p:spPr>
          <a:xfrm>
            <a:off x="8901303" y="4946901"/>
            <a:ext cx="105900" cy="103800"/>
          </a:xfrm>
          <a:prstGeom prst="rect">
            <a:avLst/>
          </a:prstGeom>
          <a:noFill/>
          <a:ln>
            <a:noFill/>
          </a:ln>
        </p:spPr>
        <p:txBody>
          <a:bodyPr anchorCtr="0" anchor="ctr" bIns="0" lIns="0" spcFirstLastPara="1" rIns="0" wrap="square" tIns="0">
            <a:noAutofit/>
          </a:bodyPr>
          <a:lstStyle/>
          <a:p>
            <a:pPr indent="0" lvl="0" marL="0" marR="0" rtl="0" algn="r">
              <a:spcBef>
                <a:spcPts val="0"/>
              </a:spcBef>
              <a:spcAft>
                <a:spcPts val="0"/>
              </a:spcAft>
              <a:buClr>
                <a:schemeClr val="dk2"/>
              </a:buClr>
              <a:buSzPts val="675"/>
              <a:buFont typeface="Century Gothic"/>
              <a:buNone/>
            </a:pPr>
            <a:fld id="{00000000-1234-1234-1234-123412341234}" type="slidenum">
              <a:rPr b="0" i="0" lang="en-US" sz="675" u="none" cap="none" strike="noStrike">
                <a:solidFill>
                  <a:schemeClr val="dk2"/>
                </a:solidFill>
                <a:latin typeface="Century Gothic"/>
                <a:ea typeface="Century Gothic"/>
                <a:cs typeface="Century Gothic"/>
                <a:sym typeface="Century Gothic"/>
              </a:rPr>
              <a:t>‹#›</a:t>
            </a:fld>
            <a:endParaRPr b="0" i="0" sz="675" u="none" cap="none" strike="noStrike">
              <a:solidFill>
                <a:schemeClr val="dk2"/>
              </a:solidFill>
              <a:latin typeface="Century Gothic"/>
              <a:ea typeface="Century Gothic"/>
              <a:cs typeface="Century Gothic"/>
              <a:sym typeface="Century Gothic"/>
            </a:endParaRPr>
          </a:p>
        </p:txBody>
      </p:sp>
      <p:sp>
        <p:nvSpPr>
          <p:cNvPr id="163" name="Google Shape;163;p31"/>
          <p:cNvSpPr txBox="1"/>
          <p:nvPr>
            <p:ph idx="1" type="body"/>
          </p:nvPr>
        </p:nvSpPr>
        <p:spPr>
          <a:xfrm>
            <a:off x="843475" y="876300"/>
            <a:ext cx="7646400" cy="2908800"/>
          </a:xfrm>
          <a:prstGeom prst="rect">
            <a:avLst/>
          </a:prstGeom>
        </p:spPr>
        <p:txBody>
          <a:bodyPr anchorCtr="0" anchor="ctr" bIns="91425" lIns="91425" spcFirstLastPara="1" rIns="91425" wrap="square" tIns="91425">
            <a:noAutofit/>
          </a:bodyPr>
          <a:lstStyle>
            <a:lvl1pPr indent="-400050" lvl="0" marL="457200" rtl="0" algn="ctr">
              <a:spcBef>
                <a:spcPts val="0"/>
              </a:spcBef>
              <a:spcAft>
                <a:spcPts val="0"/>
              </a:spcAft>
              <a:buClr>
                <a:srgbClr val="FFFFFF"/>
              </a:buClr>
              <a:buSzPts val="2700"/>
              <a:buFont typeface="Roboto"/>
              <a:buChar char="●"/>
              <a:defRPr b="1" sz="2700">
                <a:solidFill>
                  <a:srgbClr val="FFFFFF"/>
                </a:solidFill>
                <a:latin typeface="Roboto"/>
                <a:ea typeface="Roboto"/>
                <a:cs typeface="Roboto"/>
                <a:sym typeface="Roboto"/>
              </a:defRPr>
            </a:lvl1pPr>
            <a:lvl2pPr indent="-400050" lvl="1" marL="914400" rtl="0" algn="ctr">
              <a:spcBef>
                <a:spcPts val="1600"/>
              </a:spcBef>
              <a:spcAft>
                <a:spcPts val="0"/>
              </a:spcAft>
              <a:buClr>
                <a:srgbClr val="FFFFFF"/>
              </a:buClr>
              <a:buSzPts val="2700"/>
              <a:buFont typeface="Roboto"/>
              <a:buChar char="○"/>
              <a:defRPr b="1" sz="2700">
                <a:solidFill>
                  <a:srgbClr val="FFFFFF"/>
                </a:solidFill>
                <a:latin typeface="Roboto"/>
                <a:ea typeface="Roboto"/>
                <a:cs typeface="Roboto"/>
                <a:sym typeface="Roboto"/>
              </a:defRPr>
            </a:lvl2pPr>
            <a:lvl3pPr indent="-400050" lvl="2" marL="1371600" rtl="0" algn="ctr">
              <a:spcBef>
                <a:spcPts val="1600"/>
              </a:spcBef>
              <a:spcAft>
                <a:spcPts val="0"/>
              </a:spcAft>
              <a:buClr>
                <a:srgbClr val="FFFFFF"/>
              </a:buClr>
              <a:buSzPts val="2700"/>
              <a:buFont typeface="Roboto"/>
              <a:buChar char="■"/>
              <a:defRPr b="1" sz="2700">
                <a:solidFill>
                  <a:srgbClr val="FFFFFF"/>
                </a:solidFill>
                <a:latin typeface="Roboto"/>
                <a:ea typeface="Roboto"/>
                <a:cs typeface="Roboto"/>
                <a:sym typeface="Roboto"/>
              </a:defRPr>
            </a:lvl3pPr>
            <a:lvl4pPr indent="-400050" lvl="3" marL="1828800" rtl="0" algn="ctr">
              <a:spcBef>
                <a:spcPts val="1600"/>
              </a:spcBef>
              <a:spcAft>
                <a:spcPts val="0"/>
              </a:spcAft>
              <a:buClr>
                <a:srgbClr val="FFFFFF"/>
              </a:buClr>
              <a:buSzPts val="2700"/>
              <a:buFont typeface="Roboto"/>
              <a:buChar char="●"/>
              <a:defRPr b="1" sz="2700">
                <a:solidFill>
                  <a:srgbClr val="FFFFFF"/>
                </a:solidFill>
                <a:latin typeface="Roboto"/>
                <a:ea typeface="Roboto"/>
                <a:cs typeface="Roboto"/>
                <a:sym typeface="Roboto"/>
              </a:defRPr>
            </a:lvl4pPr>
            <a:lvl5pPr indent="-400050" lvl="4" marL="2286000" rtl="0" algn="ctr">
              <a:spcBef>
                <a:spcPts val="1600"/>
              </a:spcBef>
              <a:spcAft>
                <a:spcPts val="0"/>
              </a:spcAft>
              <a:buClr>
                <a:srgbClr val="FFFFFF"/>
              </a:buClr>
              <a:buSzPts val="2700"/>
              <a:buFont typeface="Roboto"/>
              <a:buChar char="○"/>
              <a:defRPr b="1" sz="2700">
                <a:solidFill>
                  <a:srgbClr val="FFFFFF"/>
                </a:solidFill>
                <a:latin typeface="Roboto"/>
                <a:ea typeface="Roboto"/>
                <a:cs typeface="Roboto"/>
                <a:sym typeface="Roboto"/>
              </a:defRPr>
            </a:lvl5pPr>
            <a:lvl6pPr indent="-400050" lvl="5" marL="2743200" rtl="0" algn="ctr">
              <a:spcBef>
                <a:spcPts val="1600"/>
              </a:spcBef>
              <a:spcAft>
                <a:spcPts val="0"/>
              </a:spcAft>
              <a:buClr>
                <a:srgbClr val="FFFFFF"/>
              </a:buClr>
              <a:buSzPts val="2700"/>
              <a:buFont typeface="Roboto"/>
              <a:buChar char="■"/>
              <a:defRPr b="1" sz="2700">
                <a:solidFill>
                  <a:srgbClr val="FFFFFF"/>
                </a:solidFill>
                <a:latin typeface="Roboto"/>
                <a:ea typeface="Roboto"/>
                <a:cs typeface="Roboto"/>
                <a:sym typeface="Roboto"/>
              </a:defRPr>
            </a:lvl6pPr>
            <a:lvl7pPr indent="-400050" lvl="6" marL="3200400" rtl="0" algn="ctr">
              <a:spcBef>
                <a:spcPts val="1600"/>
              </a:spcBef>
              <a:spcAft>
                <a:spcPts val="0"/>
              </a:spcAft>
              <a:buClr>
                <a:srgbClr val="FFFFFF"/>
              </a:buClr>
              <a:buSzPts val="2700"/>
              <a:buFont typeface="Roboto"/>
              <a:buChar char="●"/>
              <a:defRPr b="1" sz="2700">
                <a:solidFill>
                  <a:srgbClr val="FFFFFF"/>
                </a:solidFill>
                <a:latin typeface="Roboto"/>
                <a:ea typeface="Roboto"/>
                <a:cs typeface="Roboto"/>
                <a:sym typeface="Roboto"/>
              </a:defRPr>
            </a:lvl7pPr>
            <a:lvl8pPr indent="-400050" lvl="7" marL="3657600" rtl="0" algn="ctr">
              <a:spcBef>
                <a:spcPts val="1600"/>
              </a:spcBef>
              <a:spcAft>
                <a:spcPts val="0"/>
              </a:spcAft>
              <a:buClr>
                <a:srgbClr val="FFFFFF"/>
              </a:buClr>
              <a:buSzPts val="2700"/>
              <a:buFont typeface="Roboto"/>
              <a:buChar char="○"/>
              <a:defRPr b="1" sz="2700">
                <a:solidFill>
                  <a:srgbClr val="FFFFFF"/>
                </a:solidFill>
                <a:latin typeface="Roboto"/>
                <a:ea typeface="Roboto"/>
                <a:cs typeface="Roboto"/>
                <a:sym typeface="Roboto"/>
              </a:defRPr>
            </a:lvl8pPr>
            <a:lvl9pPr indent="-400050" lvl="8" marL="4114800" rtl="0" algn="ctr">
              <a:spcBef>
                <a:spcPts val="1600"/>
              </a:spcBef>
              <a:spcAft>
                <a:spcPts val="1600"/>
              </a:spcAft>
              <a:buClr>
                <a:srgbClr val="FFFFFF"/>
              </a:buClr>
              <a:buSzPts val="2700"/>
              <a:buFont typeface="Roboto"/>
              <a:buChar char="■"/>
              <a:defRPr b="1" sz="2700">
                <a:solidFill>
                  <a:srgbClr val="FFFFFF"/>
                </a:solidFill>
                <a:latin typeface="Roboto"/>
                <a:ea typeface="Roboto"/>
                <a:cs typeface="Roboto"/>
                <a:sym typeface="Roboto"/>
              </a:defRPr>
            </a:lvl9pPr>
          </a:lstStyle>
          <a:p/>
        </p:txBody>
      </p:sp>
      <p:sp>
        <p:nvSpPr>
          <p:cNvPr id="164" name="Google Shape;164;p31"/>
          <p:cNvSpPr txBox="1"/>
          <p:nvPr>
            <p:ph type="title"/>
          </p:nvPr>
        </p:nvSpPr>
        <p:spPr>
          <a:xfrm>
            <a:off x="2640725" y="3785100"/>
            <a:ext cx="5849100" cy="542400"/>
          </a:xfrm>
          <a:prstGeom prst="rect">
            <a:avLst/>
          </a:prstGeom>
        </p:spPr>
        <p:txBody>
          <a:bodyPr anchorCtr="0" anchor="b" bIns="0" lIns="0" spcFirstLastPara="1" rIns="0" wrap="square" tIns="0">
            <a:noAutofit/>
          </a:bodyPr>
          <a:lstStyle>
            <a:lvl1pPr lvl="0" rtl="0" algn="r">
              <a:spcBef>
                <a:spcPts val="0"/>
              </a:spcBef>
              <a:spcAft>
                <a:spcPts val="0"/>
              </a:spcAft>
              <a:buClr>
                <a:schemeClr val="accent4"/>
              </a:buClr>
              <a:buSzPts val="2000"/>
              <a:buNone/>
              <a:defRPr sz="2000">
                <a:solidFill>
                  <a:schemeClr val="accent4"/>
                </a:solidFill>
              </a:defRPr>
            </a:lvl1pPr>
            <a:lvl2pPr lvl="1" rtl="0" algn="r">
              <a:spcBef>
                <a:spcPts val="0"/>
              </a:spcBef>
              <a:spcAft>
                <a:spcPts val="0"/>
              </a:spcAft>
              <a:buClr>
                <a:schemeClr val="accent4"/>
              </a:buClr>
              <a:buSzPts val="2000"/>
              <a:buNone/>
              <a:defRPr sz="2000">
                <a:solidFill>
                  <a:schemeClr val="accent4"/>
                </a:solidFill>
              </a:defRPr>
            </a:lvl2pPr>
            <a:lvl3pPr lvl="2" rtl="0" algn="r">
              <a:spcBef>
                <a:spcPts val="0"/>
              </a:spcBef>
              <a:spcAft>
                <a:spcPts val="0"/>
              </a:spcAft>
              <a:buClr>
                <a:schemeClr val="accent4"/>
              </a:buClr>
              <a:buSzPts val="2000"/>
              <a:buNone/>
              <a:defRPr sz="2000">
                <a:solidFill>
                  <a:schemeClr val="accent4"/>
                </a:solidFill>
              </a:defRPr>
            </a:lvl3pPr>
            <a:lvl4pPr lvl="3" rtl="0" algn="r">
              <a:spcBef>
                <a:spcPts val="0"/>
              </a:spcBef>
              <a:spcAft>
                <a:spcPts val="0"/>
              </a:spcAft>
              <a:buClr>
                <a:schemeClr val="accent4"/>
              </a:buClr>
              <a:buSzPts val="2000"/>
              <a:buNone/>
              <a:defRPr sz="2000">
                <a:solidFill>
                  <a:schemeClr val="accent4"/>
                </a:solidFill>
              </a:defRPr>
            </a:lvl4pPr>
            <a:lvl5pPr lvl="4" rtl="0" algn="r">
              <a:spcBef>
                <a:spcPts val="0"/>
              </a:spcBef>
              <a:spcAft>
                <a:spcPts val="0"/>
              </a:spcAft>
              <a:buClr>
                <a:schemeClr val="accent4"/>
              </a:buClr>
              <a:buSzPts val="2000"/>
              <a:buNone/>
              <a:defRPr sz="2000">
                <a:solidFill>
                  <a:schemeClr val="accent4"/>
                </a:solidFill>
              </a:defRPr>
            </a:lvl5pPr>
            <a:lvl6pPr lvl="5" rtl="0" algn="r">
              <a:spcBef>
                <a:spcPts val="0"/>
              </a:spcBef>
              <a:spcAft>
                <a:spcPts val="0"/>
              </a:spcAft>
              <a:buClr>
                <a:schemeClr val="accent4"/>
              </a:buClr>
              <a:buSzPts val="2000"/>
              <a:buNone/>
              <a:defRPr sz="2000">
                <a:solidFill>
                  <a:schemeClr val="accent4"/>
                </a:solidFill>
              </a:defRPr>
            </a:lvl6pPr>
            <a:lvl7pPr lvl="6" rtl="0" algn="r">
              <a:spcBef>
                <a:spcPts val="0"/>
              </a:spcBef>
              <a:spcAft>
                <a:spcPts val="0"/>
              </a:spcAft>
              <a:buClr>
                <a:schemeClr val="accent4"/>
              </a:buClr>
              <a:buSzPts val="2000"/>
              <a:buNone/>
              <a:defRPr sz="2000">
                <a:solidFill>
                  <a:schemeClr val="accent4"/>
                </a:solidFill>
              </a:defRPr>
            </a:lvl7pPr>
            <a:lvl8pPr lvl="7" rtl="0" algn="r">
              <a:spcBef>
                <a:spcPts val="0"/>
              </a:spcBef>
              <a:spcAft>
                <a:spcPts val="0"/>
              </a:spcAft>
              <a:buClr>
                <a:schemeClr val="accent4"/>
              </a:buClr>
              <a:buSzPts val="2000"/>
              <a:buNone/>
              <a:defRPr sz="2000">
                <a:solidFill>
                  <a:schemeClr val="accent4"/>
                </a:solidFill>
              </a:defRPr>
            </a:lvl8pPr>
            <a:lvl9pPr lvl="8" rtl="0" algn="r">
              <a:spcBef>
                <a:spcPts val="0"/>
              </a:spcBef>
              <a:spcAft>
                <a:spcPts val="0"/>
              </a:spcAft>
              <a:buClr>
                <a:schemeClr val="accent4"/>
              </a:buClr>
              <a:buSzPts val="2000"/>
              <a:buNone/>
              <a:defRPr sz="2000">
                <a:solidFill>
                  <a:schemeClr val="accent4"/>
                </a:solidFill>
              </a:defRPr>
            </a:lvl9pPr>
          </a:lstStyle>
          <a:p/>
        </p:txBody>
      </p:sp>
      <p:sp>
        <p:nvSpPr>
          <p:cNvPr id="165" name="Google Shape;165;p31"/>
          <p:cNvSpPr txBox="1"/>
          <p:nvPr>
            <p:ph idx="2" type="subTitle"/>
          </p:nvPr>
        </p:nvSpPr>
        <p:spPr>
          <a:xfrm>
            <a:off x="2640775" y="4414350"/>
            <a:ext cx="5849100" cy="599100"/>
          </a:xfrm>
          <a:prstGeom prst="rect">
            <a:avLst/>
          </a:prstGeom>
        </p:spPr>
        <p:txBody>
          <a:bodyPr anchorCtr="0" anchor="t" bIns="0" lIns="0" spcFirstLastPara="1" rIns="0" wrap="square" tIns="0">
            <a:noAutofit/>
          </a:bodyPr>
          <a:lstStyle>
            <a:lvl1pPr lvl="0" rtl="0" algn="r">
              <a:spcBef>
                <a:spcPts val="0"/>
              </a:spcBef>
              <a:spcAft>
                <a:spcPts val="0"/>
              </a:spcAft>
              <a:buClr>
                <a:schemeClr val="accent4"/>
              </a:buClr>
              <a:buSzPts val="1200"/>
              <a:buFont typeface="Roboto"/>
              <a:buNone/>
              <a:defRPr b="1" sz="1200">
                <a:solidFill>
                  <a:schemeClr val="accent4"/>
                </a:solidFill>
                <a:latin typeface="Roboto"/>
                <a:ea typeface="Roboto"/>
                <a:cs typeface="Roboto"/>
                <a:sym typeface="Roboto"/>
              </a:defRPr>
            </a:lvl1pPr>
            <a:lvl2pPr lvl="1" rtl="0" algn="r">
              <a:spcBef>
                <a:spcPts val="1600"/>
              </a:spcBef>
              <a:spcAft>
                <a:spcPts val="0"/>
              </a:spcAft>
              <a:buClr>
                <a:schemeClr val="accent4"/>
              </a:buClr>
              <a:buSzPts val="1200"/>
              <a:buFont typeface="Roboto"/>
              <a:buNone/>
              <a:defRPr b="1" sz="1200">
                <a:solidFill>
                  <a:schemeClr val="accent4"/>
                </a:solidFill>
                <a:latin typeface="Roboto"/>
                <a:ea typeface="Roboto"/>
                <a:cs typeface="Roboto"/>
                <a:sym typeface="Roboto"/>
              </a:defRPr>
            </a:lvl2pPr>
            <a:lvl3pPr lvl="2" rtl="0" algn="r">
              <a:spcBef>
                <a:spcPts val="1600"/>
              </a:spcBef>
              <a:spcAft>
                <a:spcPts val="0"/>
              </a:spcAft>
              <a:buClr>
                <a:schemeClr val="accent4"/>
              </a:buClr>
              <a:buSzPts val="1200"/>
              <a:buFont typeface="Roboto"/>
              <a:buNone/>
              <a:defRPr b="1" sz="1200">
                <a:solidFill>
                  <a:schemeClr val="accent4"/>
                </a:solidFill>
                <a:latin typeface="Roboto"/>
                <a:ea typeface="Roboto"/>
                <a:cs typeface="Roboto"/>
                <a:sym typeface="Roboto"/>
              </a:defRPr>
            </a:lvl3pPr>
            <a:lvl4pPr lvl="3" rtl="0" algn="r">
              <a:spcBef>
                <a:spcPts val="1600"/>
              </a:spcBef>
              <a:spcAft>
                <a:spcPts val="0"/>
              </a:spcAft>
              <a:buClr>
                <a:schemeClr val="accent4"/>
              </a:buClr>
              <a:buSzPts val="1200"/>
              <a:buFont typeface="Roboto"/>
              <a:buNone/>
              <a:defRPr b="1" sz="1200">
                <a:solidFill>
                  <a:schemeClr val="accent4"/>
                </a:solidFill>
                <a:latin typeface="Roboto"/>
                <a:ea typeface="Roboto"/>
                <a:cs typeface="Roboto"/>
                <a:sym typeface="Roboto"/>
              </a:defRPr>
            </a:lvl4pPr>
            <a:lvl5pPr lvl="4" rtl="0" algn="r">
              <a:spcBef>
                <a:spcPts val="1600"/>
              </a:spcBef>
              <a:spcAft>
                <a:spcPts val="0"/>
              </a:spcAft>
              <a:buClr>
                <a:schemeClr val="accent4"/>
              </a:buClr>
              <a:buSzPts val="1200"/>
              <a:buFont typeface="Roboto"/>
              <a:buNone/>
              <a:defRPr b="1" sz="1200">
                <a:solidFill>
                  <a:schemeClr val="accent4"/>
                </a:solidFill>
                <a:latin typeface="Roboto"/>
                <a:ea typeface="Roboto"/>
                <a:cs typeface="Roboto"/>
                <a:sym typeface="Roboto"/>
              </a:defRPr>
            </a:lvl5pPr>
            <a:lvl6pPr lvl="5" rtl="0" algn="r">
              <a:spcBef>
                <a:spcPts val="1600"/>
              </a:spcBef>
              <a:spcAft>
                <a:spcPts val="0"/>
              </a:spcAft>
              <a:buClr>
                <a:schemeClr val="accent4"/>
              </a:buClr>
              <a:buSzPts val="1200"/>
              <a:buFont typeface="Roboto"/>
              <a:buNone/>
              <a:defRPr b="1" sz="1200">
                <a:solidFill>
                  <a:schemeClr val="accent4"/>
                </a:solidFill>
                <a:latin typeface="Roboto"/>
                <a:ea typeface="Roboto"/>
                <a:cs typeface="Roboto"/>
                <a:sym typeface="Roboto"/>
              </a:defRPr>
            </a:lvl6pPr>
            <a:lvl7pPr lvl="6" rtl="0" algn="r">
              <a:spcBef>
                <a:spcPts val="1600"/>
              </a:spcBef>
              <a:spcAft>
                <a:spcPts val="0"/>
              </a:spcAft>
              <a:buClr>
                <a:schemeClr val="accent4"/>
              </a:buClr>
              <a:buSzPts val="1200"/>
              <a:buFont typeface="Roboto"/>
              <a:buNone/>
              <a:defRPr b="1" sz="1200">
                <a:solidFill>
                  <a:schemeClr val="accent4"/>
                </a:solidFill>
                <a:latin typeface="Roboto"/>
                <a:ea typeface="Roboto"/>
                <a:cs typeface="Roboto"/>
                <a:sym typeface="Roboto"/>
              </a:defRPr>
            </a:lvl7pPr>
            <a:lvl8pPr lvl="7" rtl="0" algn="r">
              <a:spcBef>
                <a:spcPts val="1600"/>
              </a:spcBef>
              <a:spcAft>
                <a:spcPts val="0"/>
              </a:spcAft>
              <a:buClr>
                <a:schemeClr val="accent4"/>
              </a:buClr>
              <a:buSzPts val="1200"/>
              <a:buFont typeface="Roboto"/>
              <a:buNone/>
              <a:defRPr b="1" sz="1200">
                <a:solidFill>
                  <a:schemeClr val="accent4"/>
                </a:solidFill>
                <a:latin typeface="Roboto"/>
                <a:ea typeface="Roboto"/>
                <a:cs typeface="Roboto"/>
                <a:sym typeface="Roboto"/>
              </a:defRPr>
            </a:lvl8pPr>
            <a:lvl9pPr lvl="8" rtl="0" algn="r">
              <a:spcBef>
                <a:spcPts val="1600"/>
              </a:spcBef>
              <a:spcAft>
                <a:spcPts val="1600"/>
              </a:spcAft>
              <a:buClr>
                <a:schemeClr val="accent4"/>
              </a:buClr>
              <a:buSzPts val="1200"/>
              <a:buFont typeface="Roboto"/>
              <a:buNone/>
              <a:defRPr b="1" sz="1200">
                <a:solidFill>
                  <a:schemeClr val="accent4"/>
                </a:solidFill>
                <a:latin typeface="Roboto"/>
                <a:ea typeface="Roboto"/>
                <a:cs typeface="Roboto"/>
                <a:sym typeface="Roboto"/>
              </a:defRPr>
            </a:lvl9pPr>
          </a:lstStyle>
          <a:p/>
        </p:txBody>
      </p:sp>
      <p:pic>
        <p:nvPicPr>
          <p:cNvPr id="166" name="Google Shape;166;p31"/>
          <p:cNvPicPr preferRelativeResize="0"/>
          <p:nvPr/>
        </p:nvPicPr>
        <p:blipFill>
          <a:blip r:embed="rId2">
            <a:alphaModFix/>
          </a:blip>
          <a:stretch>
            <a:fillRect/>
          </a:stretch>
        </p:blipFill>
        <p:spPr>
          <a:xfrm>
            <a:off x="181325" y="218087"/>
            <a:ext cx="1755226" cy="1316424"/>
          </a:xfrm>
          <a:prstGeom prst="rect">
            <a:avLst/>
          </a:prstGeom>
          <a:noFill/>
          <a:ln>
            <a:noFill/>
          </a:ln>
        </p:spPr>
      </p:pic>
      <p:sp>
        <p:nvSpPr>
          <p:cNvPr id="167" name="Google Shape;167;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208">
          <p15:clr>
            <a:srgbClr val="CCCCCC"/>
          </p15:clr>
        </p15:guide>
        <p15:guide id="2" pos="2405">
          <p15:clr>
            <a:srgbClr val="CCCCCC"/>
          </p15:clr>
        </p15:guide>
        <p15:guide id="3" pos="2741">
          <p15:clr>
            <a:srgbClr val="CCCCCC"/>
          </p15:clr>
        </p15:guide>
        <p15:guide id="4" pos="4938">
          <p15:clr>
            <a:srgbClr val="CCCCCC"/>
          </p15:clr>
        </p15:guide>
        <p15:guide id="5" pos="5274">
          <p15:clr>
            <a:srgbClr val="CCCCCC"/>
          </p15:clr>
        </p15:guide>
        <p15:guide id="6" pos="7472">
          <p15:clr>
            <a:srgbClr val="CCCCC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Open">
  <p:cSld name="Content-Open">
    <p:spTree>
      <p:nvGrpSpPr>
        <p:cNvPr id="168" name="Shape 168"/>
        <p:cNvGrpSpPr/>
        <p:nvPr/>
      </p:nvGrpSpPr>
      <p:grpSpPr>
        <a:xfrm>
          <a:off x="0" y="0"/>
          <a:ext cx="0" cy="0"/>
          <a:chOff x="0" y="0"/>
          <a:chExt cx="0" cy="0"/>
        </a:xfrm>
      </p:grpSpPr>
      <p:sp>
        <p:nvSpPr>
          <p:cNvPr id="169" name="Google Shape;169;p32"/>
          <p:cNvSpPr txBox="1"/>
          <p:nvPr>
            <p:ph type="title"/>
          </p:nvPr>
        </p:nvSpPr>
        <p:spPr>
          <a:xfrm>
            <a:off x="282575" y="415625"/>
            <a:ext cx="7907400" cy="6003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accent1"/>
              </a:buClr>
              <a:buSzPts val="2700"/>
              <a:buNone/>
              <a:defRPr b="1" i="0" sz="2700" u="none" cap="none" strike="noStrike">
                <a:solidFill>
                  <a:schemeClr val="accent1"/>
                </a:solidFill>
              </a:defRPr>
            </a:lvl1pPr>
            <a:lvl2pPr lvl="1" rtl="0">
              <a:spcBef>
                <a:spcPts val="0"/>
              </a:spcBef>
              <a:spcAft>
                <a:spcPts val="0"/>
              </a:spcAft>
              <a:buSzPts val="2800"/>
              <a:buFont typeface="Roboto Black"/>
              <a:buNone/>
              <a:defRPr sz="1800">
                <a:latin typeface="Roboto Black"/>
                <a:ea typeface="Roboto Black"/>
                <a:cs typeface="Roboto Black"/>
                <a:sym typeface="Roboto Black"/>
              </a:defRPr>
            </a:lvl2pPr>
            <a:lvl3pPr lvl="2" rtl="0">
              <a:spcBef>
                <a:spcPts val="0"/>
              </a:spcBef>
              <a:spcAft>
                <a:spcPts val="0"/>
              </a:spcAft>
              <a:buSzPts val="2800"/>
              <a:buFont typeface="Roboto Black"/>
              <a:buNone/>
              <a:defRPr sz="1800">
                <a:latin typeface="Roboto Black"/>
                <a:ea typeface="Roboto Black"/>
                <a:cs typeface="Roboto Black"/>
                <a:sym typeface="Roboto Black"/>
              </a:defRPr>
            </a:lvl3pPr>
            <a:lvl4pPr lvl="3" rtl="0">
              <a:spcBef>
                <a:spcPts val="0"/>
              </a:spcBef>
              <a:spcAft>
                <a:spcPts val="0"/>
              </a:spcAft>
              <a:buSzPts val="2800"/>
              <a:buFont typeface="Roboto Black"/>
              <a:buNone/>
              <a:defRPr sz="1800">
                <a:latin typeface="Roboto Black"/>
                <a:ea typeface="Roboto Black"/>
                <a:cs typeface="Roboto Black"/>
                <a:sym typeface="Roboto Black"/>
              </a:defRPr>
            </a:lvl4pPr>
            <a:lvl5pPr lvl="4" rtl="0">
              <a:spcBef>
                <a:spcPts val="0"/>
              </a:spcBef>
              <a:spcAft>
                <a:spcPts val="0"/>
              </a:spcAft>
              <a:buSzPts val="2800"/>
              <a:buFont typeface="Roboto Black"/>
              <a:buNone/>
              <a:defRPr sz="1800">
                <a:latin typeface="Roboto Black"/>
                <a:ea typeface="Roboto Black"/>
                <a:cs typeface="Roboto Black"/>
                <a:sym typeface="Roboto Black"/>
              </a:defRPr>
            </a:lvl5pPr>
            <a:lvl6pPr lvl="5" rtl="0">
              <a:spcBef>
                <a:spcPts val="0"/>
              </a:spcBef>
              <a:spcAft>
                <a:spcPts val="0"/>
              </a:spcAft>
              <a:buSzPts val="2800"/>
              <a:buFont typeface="Roboto Black"/>
              <a:buNone/>
              <a:defRPr sz="1800">
                <a:latin typeface="Roboto Black"/>
                <a:ea typeface="Roboto Black"/>
                <a:cs typeface="Roboto Black"/>
                <a:sym typeface="Roboto Black"/>
              </a:defRPr>
            </a:lvl6pPr>
            <a:lvl7pPr lvl="6" rtl="0">
              <a:spcBef>
                <a:spcPts val="0"/>
              </a:spcBef>
              <a:spcAft>
                <a:spcPts val="0"/>
              </a:spcAft>
              <a:buSzPts val="2800"/>
              <a:buFont typeface="Roboto Black"/>
              <a:buNone/>
              <a:defRPr sz="1800">
                <a:latin typeface="Roboto Black"/>
                <a:ea typeface="Roboto Black"/>
                <a:cs typeface="Roboto Black"/>
                <a:sym typeface="Roboto Black"/>
              </a:defRPr>
            </a:lvl7pPr>
            <a:lvl8pPr lvl="7" rtl="0">
              <a:spcBef>
                <a:spcPts val="0"/>
              </a:spcBef>
              <a:spcAft>
                <a:spcPts val="0"/>
              </a:spcAft>
              <a:buSzPts val="2800"/>
              <a:buFont typeface="Roboto Black"/>
              <a:buNone/>
              <a:defRPr sz="1800">
                <a:latin typeface="Roboto Black"/>
                <a:ea typeface="Roboto Black"/>
                <a:cs typeface="Roboto Black"/>
                <a:sym typeface="Roboto Black"/>
              </a:defRPr>
            </a:lvl8pPr>
            <a:lvl9pPr lvl="8" rtl="0">
              <a:spcBef>
                <a:spcPts val="0"/>
              </a:spcBef>
              <a:spcAft>
                <a:spcPts val="0"/>
              </a:spcAft>
              <a:buSzPts val="2800"/>
              <a:buFont typeface="Roboto Black"/>
              <a:buNone/>
              <a:defRPr sz="1800">
                <a:latin typeface="Roboto Black"/>
                <a:ea typeface="Roboto Black"/>
                <a:cs typeface="Roboto Black"/>
                <a:sym typeface="Roboto Black"/>
              </a:defRPr>
            </a:lvl9pPr>
          </a:lstStyle>
          <a:p/>
        </p:txBody>
      </p:sp>
      <p:sp>
        <p:nvSpPr>
          <p:cNvPr id="170" name="Google Shape;170;p32"/>
          <p:cNvSpPr txBox="1"/>
          <p:nvPr>
            <p:ph idx="12" type="sldNum"/>
          </p:nvPr>
        </p:nvSpPr>
        <p:spPr>
          <a:xfrm>
            <a:off x="8519109" y="4673651"/>
            <a:ext cx="548700" cy="393600"/>
          </a:xfrm>
          <a:prstGeom prst="rect">
            <a:avLst/>
          </a:prstGeom>
        </p:spPr>
        <p:txBody>
          <a:bodyPr anchorCtr="0" anchor="t" bIns="91425" lIns="91425" spcFirstLastPara="1" rIns="91425" wrap="square" tIns="91425">
            <a:noAutofit/>
          </a:bodyPr>
          <a:lstStyle>
            <a:lvl1pPr lvl="0">
              <a:buNone/>
              <a:defRPr>
                <a:solidFill>
                  <a:schemeClr val="lt1"/>
                </a:solidFill>
                <a:latin typeface="Roboto Mono Regular"/>
                <a:ea typeface="Roboto Mono Regular"/>
                <a:cs typeface="Roboto Mono Regular"/>
                <a:sym typeface="Roboto Mono Regular"/>
              </a:defRPr>
            </a:lvl1pPr>
            <a:lvl2pPr lvl="1">
              <a:buNone/>
              <a:defRPr>
                <a:solidFill>
                  <a:schemeClr val="lt1"/>
                </a:solidFill>
                <a:latin typeface="Roboto Mono Regular"/>
                <a:ea typeface="Roboto Mono Regular"/>
                <a:cs typeface="Roboto Mono Regular"/>
                <a:sym typeface="Roboto Mono Regular"/>
              </a:defRPr>
            </a:lvl2pPr>
            <a:lvl3pPr lvl="2">
              <a:buNone/>
              <a:defRPr>
                <a:solidFill>
                  <a:schemeClr val="lt1"/>
                </a:solidFill>
                <a:latin typeface="Roboto Mono Regular"/>
                <a:ea typeface="Roboto Mono Regular"/>
                <a:cs typeface="Roboto Mono Regular"/>
                <a:sym typeface="Roboto Mono Regular"/>
              </a:defRPr>
            </a:lvl3pPr>
            <a:lvl4pPr lvl="3">
              <a:buNone/>
              <a:defRPr>
                <a:solidFill>
                  <a:schemeClr val="lt1"/>
                </a:solidFill>
                <a:latin typeface="Roboto Mono Regular"/>
                <a:ea typeface="Roboto Mono Regular"/>
                <a:cs typeface="Roboto Mono Regular"/>
                <a:sym typeface="Roboto Mono Regular"/>
              </a:defRPr>
            </a:lvl4pPr>
            <a:lvl5pPr lvl="4">
              <a:buNone/>
              <a:defRPr>
                <a:solidFill>
                  <a:schemeClr val="lt1"/>
                </a:solidFill>
                <a:latin typeface="Roboto Mono Regular"/>
                <a:ea typeface="Roboto Mono Regular"/>
                <a:cs typeface="Roboto Mono Regular"/>
                <a:sym typeface="Roboto Mono Regular"/>
              </a:defRPr>
            </a:lvl5pPr>
            <a:lvl6pPr lvl="5">
              <a:buNone/>
              <a:defRPr>
                <a:solidFill>
                  <a:schemeClr val="lt1"/>
                </a:solidFill>
                <a:latin typeface="Roboto Mono Regular"/>
                <a:ea typeface="Roboto Mono Regular"/>
                <a:cs typeface="Roboto Mono Regular"/>
                <a:sym typeface="Roboto Mono Regular"/>
              </a:defRPr>
            </a:lvl6pPr>
            <a:lvl7pPr lvl="6">
              <a:buNone/>
              <a:defRPr>
                <a:solidFill>
                  <a:schemeClr val="lt1"/>
                </a:solidFill>
                <a:latin typeface="Roboto Mono Regular"/>
                <a:ea typeface="Roboto Mono Regular"/>
                <a:cs typeface="Roboto Mono Regular"/>
                <a:sym typeface="Roboto Mono Regular"/>
              </a:defRPr>
            </a:lvl7pPr>
            <a:lvl8pPr lvl="7">
              <a:buNone/>
              <a:defRPr>
                <a:solidFill>
                  <a:schemeClr val="lt1"/>
                </a:solidFill>
                <a:latin typeface="Roboto Mono Regular"/>
                <a:ea typeface="Roboto Mono Regular"/>
                <a:cs typeface="Roboto Mono Regular"/>
                <a:sym typeface="Roboto Mono Regular"/>
              </a:defRPr>
            </a:lvl8pPr>
            <a:lvl9pPr lvl="8">
              <a:buNone/>
              <a:defRPr>
                <a:solidFill>
                  <a:schemeClr val="lt1"/>
                </a:solidFill>
                <a:latin typeface="Roboto Mono Regular"/>
                <a:ea typeface="Roboto Mono Regular"/>
                <a:cs typeface="Roboto Mono Regular"/>
                <a:sym typeface="Roboto Mono Regular"/>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208">
          <p15:clr>
            <a:srgbClr val="CCCCCC"/>
          </p15:clr>
        </p15:guide>
        <p15:guide id="2" pos="2405">
          <p15:clr>
            <a:srgbClr val="CCCCCC"/>
          </p15:clr>
        </p15:guide>
        <p15:guide id="3" pos="2741">
          <p15:clr>
            <a:srgbClr val="CCCCCC"/>
          </p15:clr>
        </p15:guide>
        <p15:guide id="4" pos="4938">
          <p15:clr>
            <a:srgbClr val="CCCCCC"/>
          </p15:clr>
        </p15:guide>
        <p15:guide id="5" pos="5274">
          <p15:clr>
            <a:srgbClr val="CCCCCC"/>
          </p15:clr>
        </p15:guide>
        <p15:guide id="6" pos="7472">
          <p15:clr>
            <a:srgbClr val="CCCCC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 name="Shape 171"/>
        <p:cNvGrpSpPr/>
        <p:nvPr/>
      </p:nvGrpSpPr>
      <p:grpSpPr>
        <a:xfrm>
          <a:off x="0" y="0"/>
          <a:ext cx="0" cy="0"/>
          <a:chOff x="0" y="0"/>
          <a:chExt cx="0" cy="0"/>
        </a:xfrm>
      </p:grpSpPr>
      <p:sp>
        <p:nvSpPr>
          <p:cNvPr id="172" name="Google Shape;172;p3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400"/>
              <a:buFont typeface="Arial"/>
              <a:buNone/>
              <a:defRPr b="0" i="0" sz="1100" u="none" cap="none" strike="noStrike">
                <a:solidFill>
                  <a:srgbClr val="5B5D70"/>
                </a:solidFill>
                <a:latin typeface="Lato Light"/>
                <a:ea typeface="Lato Light"/>
                <a:cs typeface="Lato Light"/>
                <a:sym typeface="Lato Light"/>
              </a:defRPr>
            </a:lvl1pPr>
            <a:lvl2pPr indent="0" lvl="1" marL="0" marR="0" algn="r">
              <a:lnSpc>
                <a:spcPct val="100000"/>
              </a:lnSpc>
              <a:spcBef>
                <a:spcPts val="0"/>
              </a:spcBef>
              <a:spcAft>
                <a:spcPts val="0"/>
              </a:spcAft>
              <a:buClr>
                <a:srgbClr val="000000"/>
              </a:buClr>
              <a:buSzPts val="1400"/>
              <a:buFont typeface="Arial"/>
              <a:buNone/>
              <a:defRPr b="0" i="0" sz="1100" u="none" cap="none" strike="noStrike">
                <a:solidFill>
                  <a:srgbClr val="5B5D70"/>
                </a:solidFill>
                <a:latin typeface="Lato Light"/>
                <a:ea typeface="Lato Light"/>
                <a:cs typeface="Lato Light"/>
                <a:sym typeface="Lato Light"/>
              </a:defRPr>
            </a:lvl2pPr>
            <a:lvl3pPr indent="0" lvl="2" marL="0" marR="0" algn="r">
              <a:lnSpc>
                <a:spcPct val="100000"/>
              </a:lnSpc>
              <a:spcBef>
                <a:spcPts val="0"/>
              </a:spcBef>
              <a:spcAft>
                <a:spcPts val="0"/>
              </a:spcAft>
              <a:buClr>
                <a:srgbClr val="000000"/>
              </a:buClr>
              <a:buSzPts val="1400"/>
              <a:buFont typeface="Arial"/>
              <a:buNone/>
              <a:defRPr b="0" i="0" sz="1100" u="none" cap="none" strike="noStrike">
                <a:solidFill>
                  <a:srgbClr val="5B5D70"/>
                </a:solidFill>
                <a:latin typeface="Lato Light"/>
                <a:ea typeface="Lato Light"/>
                <a:cs typeface="Lato Light"/>
                <a:sym typeface="Lato Light"/>
              </a:defRPr>
            </a:lvl3pPr>
            <a:lvl4pPr indent="0" lvl="3" marL="0" marR="0" algn="r">
              <a:lnSpc>
                <a:spcPct val="100000"/>
              </a:lnSpc>
              <a:spcBef>
                <a:spcPts val="0"/>
              </a:spcBef>
              <a:spcAft>
                <a:spcPts val="0"/>
              </a:spcAft>
              <a:buClr>
                <a:srgbClr val="000000"/>
              </a:buClr>
              <a:buSzPts val="1400"/>
              <a:buFont typeface="Arial"/>
              <a:buNone/>
              <a:defRPr b="0" i="0" sz="1100" u="none" cap="none" strike="noStrike">
                <a:solidFill>
                  <a:srgbClr val="5B5D70"/>
                </a:solidFill>
                <a:latin typeface="Lato Light"/>
                <a:ea typeface="Lato Light"/>
                <a:cs typeface="Lato Light"/>
                <a:sym typeface="Lato Light"/>
              </a:defRPr>
            </a:lvl4pPr>
            <a:lvl5pPr indent="0" lvl="4" marL="0" marR="0" algn="r">
              <a:lnSpc>
                <a:spcPct val="100000"/>
              </a:lnSpc>
              <a:spcBef>
                <a:spcPts val="0"/>
              </a:spcBef>
              <a:spcAft>
                <a:spcPts val="0"/>
              </a:spcAft>
              <a:buClr>
                <a:srgbClr val="000000"/>
              </a:buClr>
              <a:buSzPts val="1400"/>
              <a:buFont typeface="Arial"/>
              <a:buNone/>
              <a:defRPr b="0" i="0" sz="1100" u="none" cap="none" strike="noStrike">
                <a:solidFill>
                  <a:srgbClr val="5B5D70"/>
                </a:solidFill>
                <a:latin typeface="Lato Light"/>
                <a:ea typeface="Lato Light"/>
                <a:cs typeface="Lato Light"/>
                <a:sym typeface="Lato Light"/>
              </a:defRPr>
            </a:lvl5pPr>
            <a:lvl6pPr indent="0" lvl="5" marL="0" marR="0" algn="r">
              <a:lnSpc>
                <a:spcPct val="100000"/>
              </a:lnSpc>
              <a:spcBef>
                <a:spcPts val="0"/>
              </a:spcBef>
              <a:spcAft>
                <a:spcPts val="0"/>
              </a:spcAft>
              <a:buClr>
                <a:srgbClr val="000000"/>
              </a:buClr>
              <a:buSzPts val="1400"/>
              <a:buFont typeface="Arial"/>
              <a:buNone/>
              <a:defRPr b="0" i="0" sz="1100" u="none" cap="none" strike="noStrike">
                <a:solidFill>
                  <a:srgbClr val="5B5D70"/>
                </a:solidFill>
                <a:latin typeface="Lato Light"/>
                <a:ea typeface="Lato Light"/>
                <a:cs typeface="Lato Light"/>
                <a:sym typeface="Lato Light"/>
              </a:defRPr>
            </a:lvl6pPr>
            <a:lvl7pPr indent="0" lvl="6" marL="0" marR="0" algn="r">
              <a:lnSpc>
                <a:spcPct val="100000"/>
              </a:lnSpc>
              <a:spcBef>
                <a:spcPts val="0"/>
              </a:spcBef>
              <a:spcAft>
                <a:spcPts val="0"/>
              </a:spcAft>
              <a:buClr>
                <a:srgbClr val="000000"/>
              </a:buClr>
              <a:buSzPts val="1400"/>
              <a:buFont typeface="Arial"/>
              <a:buNone/>
              <a:defRPr b="0" i="0" sz="1100" u="none" cap="none" strike="noStrike">
                <a:solidFill>
                  <a:srgbClr val="5B5D70"/>
                </a:solidFill>
                <a:latin typeface="Lato Light"/>
                <a:ea typeface="Lato Light"/>
                <a:cs typeface="Lato Light"/>
                <a:sym typeface="Lato Light"/>
              </a:defRPr>
            </a:lvl7pPr>
            <a:lvl8pPr indent="0" lvl="7" marL="0" marR="0" algn="r">
              <a:lnSpc>
                <a:spcPct val="100000"/>
              </a:lnSpc>
              <a:spcBef>
                <a:spcPts val="0"/>
              </a:spcBef>
              <a:spcAft>
                <a:spcPts val="0"/>
              </a:spcAft>
              <a:buClr>
                <a:srgbClr val="000000"/>
              </a:buClr>
              <a:buSzPts val="1400"/>
              <a:buFont typeface="Arial"/>
              <a:buNone/>
              <a:defRPr b="0" i="0" sz="1100" u="none" cap="none" strike="noStrike">
                <a:solidFill>
                  <a:srgbClr val="5B5D70"/>
                </a:solidFill>
                <a:latin typeface="Lato Light"/>
                <a:ea typeface="Lato Light"/>
                <a:cs typeface="Lato Light"/>
                <a:sym typeface="Lato Light"/>
              </a:defRPr>
            </a:lvl8pPr>
            <a:lvl9pPr indent="0" lvl="8" marL="0" marR="0" algn="r">
              <a:lnSpc>
                <a:spcPct val="100000"/>
              </a:lnSpc>
              <a:spcBef>
                <a:spcPts val="0"/>
              </a:spcBef>
              <a:spcAft>
                <a:spcPts val="0"/>
              </a:spcAft>
              <a:buClr>
                <a:srgbClr val="000000"/>
              </a:buClr>
              <a:buSzPts val="1400"/>
              <a:buFont typeface="Arial"/>
              <a:buNone/>
              <a:defRPr b="0" i="0" sz="1100" u="none" cap="none" strike="noStrike">
                <a:solidFill>
                  <a:srgbClr val="5B5D70"/>
                </a:solidFill>
                <a:latin typeface="Lato Light"/>
                <a:ea typeface="Lato Light"/>
                <a:cs typeface="Lato Light"/>
                <a:sym typeface="Lato Light"/>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bg>
      <p:bgPr>
        <a:solidFill>
          <a:srgbClr val="F3F3F3"/>
        </a:solidFill>
      </p:bgPr>
    </p:bg>
    <p:spTree>
      <p:nvGrpSpPr>
        <p:cNvPr id="173" name="Shape 173"/>
        <p:cNvGrpSpPr/>
        <p:nvPr/>
      </p:nvGrpSpPr>
      <p:grpSpPr>
        <a:xfrm>
          <a:off x="0" y="0"/>
          <a:ext cx="0" cy="0"/>
          <a:chOff x="0" y="0"/>
          <a:chExt cx="0" cy="0"/>
        </a:xfrm>
      </p:grpSpPr>
      <p:sp>
        <p:nvSpPr>
          <p:cNvPr id="174" name="Google Shape;174;p34"/>
          <p:cNvSpPr txBox="1"/>
          <p:nvPr>
            <p:ph idx="1" type="body"/>
          </p:nvPr>
        </p:nvSpPr>
        <p:spPr>
          <a:xfrm>
            <a:off x="540300" y="44591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400"/>
              <a:buNone/>
              <a:defRPr i="1" sz="1400"/>
            </a:lvl1pPr>
          </a:lstStyle>
          <a:p/>
        </p:txBody>
      </p:sp>
      <p:sp>
        <p:nvSpPr>
          <p:cNvPr id="175" name="Google Shape;175;p34"/>
          <p:cNvSpPr txBox="1"/>
          <p:nvPr>
            <p:ph idx="12" type="sldNum"/>
          </p:nvPr>
        </p:nvSpPr>
        <p:spPr>
          <a:xfrm>
            <a:off x="8400833" y="4663217"/>
            <a:ext cx="548700" cy="393600"/>
          </a:xfrm>
          <a:prstGeom prst="rect">
            <a:avLst/>
          </a:prstGeom>
        </p:spPr>
        <p:txBody>
          <a:bodyPr anchorCtr="0" anchor="ctr" bIns="91425" lIns="91425" spcFirstLastPara="1" rIns="91425" wrap="square" tIns="91425">
            <a:noAutofit/>
          </a:bodyPr>
          <a:lstStyle>
            <a:lvl1pPr lvl="0" rtl="0" algn="r">
              <a:buNone/>
              <a:defRPr/>
            </a:lvl1pPr>
            <a:lvl2pPr lvl="1" rtl="0" algn="r">
              <a:buNone/>
              <a:defRPr/>
            </a:lvl2pPr>
            <a:lvl3pPr lvl="2" rtl="0" algn="r">
              <a:buNone/>
              <a:defRPr/>
            </a:lvl3pPr>
            <a:lvl4pPr lvl="3" rtl="0" algn="r">
              <a:buNone/>
              <a:defRPr/>
            </a:lvl4pPr>
            <a:lvl5pPr lvl="4" rtl="0" algn="r">
              <a:buNone/>
              <a:defRPr/>
            </a:lvl5pPr>
            <a:lvl6pPr lvl="5" rtl="0" algn="r">
              <a:buNone/>
              <a:defRPr/>
            </a:lvl6pPr>
            <a:lvl7pPr lvl="6" rtl="0" algn="r">
              <a:buNone/>
              <a:defRPr/>
            </a:lvl7pPr>
            <a:lvl8pPr lvl="7" rtl="0" algn="r">
              <a:buNone/>
              <a:defRPr/>
            </a:lvl8pPr>
            <a:lvl9pPr lvl="8" rtl="0" algn="r">
              <a:buNone/>
              <a:defRPr/>
            </a:lvl9pPr>
          </a:lstStyle>
          <a:p>
            <a:pPr indent="0" lvl="0" marL="0" rtl="0" algn="r">
              <a:spcBef>
                <a:spcPts val="0"/>
              </a:spcBef>
              <a:spcAft>
                <a:spcPts val="0"/>
              </a:spcAft>
              <a:buNone/>
            </a:pPr>
            <a:fld id="{00000000-1234-1234-1234-123412341234}" type="slidenum">
              <a:rPr lang="en-US"/>
              <a:t>‹#›</a:t>
            </a:fld>
            <a:endParaRPr/>
          </a:p>
        </p:txBody>
      </p:sp>
      <p:sp>
        <p:nvSpPr>
          <p:cNvPr id="176" name="Google Shape;176;p34"/>
          <p:cNvSpPr txBox="1"/>
          <p:nvPr>
            <p:ph type="title"/>
          </p:nvPr>
        </p:nvSpPr>
        <p:spPr>
          <a:xfrm>
            <a:off x="540300" y="420175"/>
            <a:ext cx="6526500" cy="438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accent1"/>
                </a:solidFill>
              </a:defRPr>
            </a:lvl1pPr>
            <a:lvl2pPr lvl="1" rtl="0">
              <a:spcBef>
                <a:spcPts val="0"/>
              </a:spcBef>
              <a:spcAft>
                <a:spcPts val="0"/>
              </a:spcAft>
              <a:buNone/>
              <a:defRPr>
                <a:solidFill>
                  <a:schemeClr val="accent1"/>
                </a:solidFill>
              </a:defRPr>
            </a:lvl2pPr>
            <a:lvl3pPr lvl="2" rtl="0">
              <a:spcBef>
                <a:spcPts val="0"/>
              </a:spcBef>
              <a:spcAft>
                <a:spcPts val="0"/>
              </a:spcAft>
              <a:buNone/>
              <a:defRPr>
                <a:solidFill>
                  <a:schemeClr val="accent1"/>
                </a:solidFill>
              </a:defRPr>
            </a:lvl3pPr>
            <a:lvl4pPr lvl="3" rtl="0">
              <a:spcBef>
                <a:spcPts val="0"/>
              </a:spcBef>
              <a:spcAft>
                <a:spcPts val="0"/>
              </a:spcAft>
              <a:buNone/>
              <a:defRPr>
                <a:solidFill>
                  <a:schemeClr val="accent1"/>
                </a:solidFill>
              </a:defRPr>
            </a:lvl4pPr>
            <a:lvl5pPr lvl="4" rtl="0">
              <a:spcBef>
                <a:spcPts val="0"/>
              </a:spcBef>
              <a:spcAft>
                <a:spcPts val="0"/>
              </a:spcAft>
              <a:buNone/>
              <a:defRPr>
                <a:solidFill>
                  <a:schemeClr val="accent1"/>
                </a:solidFill>
              </a:defRPr>
            </a:lvl5pPr>
            <a:lvl6pPr lvl="5" rtl="0">
              <a:spcBef>
                <a:spcPts val="0"/>
              </a:spcBef>
              <a:spcAft>
                <a:spcPts val="0"/>
              </a:spcAft>
              <a:buNone/>
              <a:defRPr>
                <a:solidFill>
                  <a:schemeClr val="accent1"/>
                </a:solidFill>
              </a:defRPr>
            </a:lvl6pPr>
            <a:lvl7pPr lvl="6" rtl="0">
              <a:spcBef>
                <a:spcPts val="0"/>
              </a:spcBef>
              <a:spcAft>
                <a:spcPts val="0"/>
              </a:spcAft>
              <a:buNone/>
              <a:defRPr>
                <a:solidFill>
                  <a:schemeClr val="accent1"/>
                </a:solidFill>
              </a:defRPr>
            </a:lvl7pPr>
            <a:lvl8pPr lvl="7" rtl="0">
              <a:spcBef>
                <a:spcPts val="0"/>
              </a:spcBef>
              <a:spcAft>
                <a:spcPts val="0"/>
              </a:spcAft>
              <a:buNone/>
              <a:defRPr>
                <a:solidFill>
                  <a:schemeClr val="accent1"/>
                </a:solidFill>
              </a:defRPr>
            </a:lvl8pPr>
            <a:lvl9pPr lvl="8" rtl="0">
              <a:spcBef>
                <a:spcPts val="0"/>
              </a:spcBef>
              <a:spcAft>
                <a:spcPts val="0"/>
              </a:spcAft>
              <a:buNone/>
              <a:defRPr>
                <a:solidFill>
                  <a:schemeClr val="accen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_2">
    <p:spTree>
      <p:nvGrpSpPr>
        <p:cNvPr id="177" name="Shape 177"/>
        <p:cNvGrpSpPr/>
        <p:nvPr/>
      </p:nvGrpSpPr>
      <p:grpSpPr>
        <a:xfrm>
          <a:off x="0" y="0"/>
          <a:ext cx="0" cy="0"/>
          <a:chOff x="0" y="0"/>
          <a:chExt cx="0" cy="0"/>
        </a:xfrm>
      </p:grpSpPr>
      <p:sp>
        <p:nvSpPr>
          <p:cNvPr id="178" name="Google Shape;178;p3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3">
    <p:bg>
      <p:bgPr>
        <a:solidFill>
          <a:srgbClr val="434343"/>
        </a:solidFill>
      </p:bgPr>
    </p:bg>
    <p:spTree>
      <p:nvGrpSpPr>
        <p:cNvPr id="27" name="Shape 27"/>
        <p:cNvGrpSpPr/>
        <p:nvPr/>
      </p:nvGrpSpPr>
      <p:grpSpPr>
        <a:xfrm>
          <a:off x="0" y="0"/>
          <a:ext cx="0" cy="0"/>
          <a:chOff x="0" y="0"/>
          <a:chExt cx="0" cy="0"/>
        </a:xfrm>
      </p:grpSpPr>
      <p:sp>
        <p:nvSpPr>
          <p:cNvPr id="28" name="Google Shape;28;p5"/>
          <p:cNvSpPr txBox="1"/>
          <p:nvPr>
            <p:ph type="title"/>
          </p:nvPr>
        </p:nvSpPr>
        <p:spPr>
          <a:xfrm>
            <a:off x="196050" y="556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200"/>
              <a:buNone/>
              <a:defRPr sz="2200">
                <a:solidFill>
                  <a:srgbClr val="FFFFFF"/>
                </a:solidFill>
              </a:defRPr>
            </a:lvl1pPr>
            <a:lvl2pPr lvl="1" rtl="0">
              <a:spcBef>
                <a:spcPts val="0"/>
              </a:spcBef>
              <a:spcAft>
                <a:spcPts val="0"/>
              </a:spcAft>
              <a:buClr>
                <a:srgbClr val="FFFFFF"/>
              </a:buClr>
              <a:buSzPts val="2200"/>
              <a:buNone/>
              <a:defRPr sz="2200">
                <a:solidFill>
                  <a:srgbClr val="FFFFFF"/>
                </a:solidFill>
              </a:defRPr>
            </a:lvl2pPr>
            <a:lvl3pPr lvl="2" rtl="0">
              <a:spcBef>
                <a:spcPts val="0"/>
              </a:spcBef>
              <a:spcAft>
                <a:spcPts val="0"/>
              </a:spcAft>
              <a:buClr>
                <a:srgbClr val="FFFFFF"/>
              </a:buClr>
              <a:buSzPts val="2200"/>
              <a:buNone/>
              <a:defRPr sz="2200">
                <a:solidFill>
                  <a:srgbClr val="FFFFFF"/>
                </a:solidFill>
              </a:defRPr>
            </a:lvl3pPr>
            <a:lvl4pPr lvl="3" rtl="0">
              <a:spcBef>
                <a:spcPts val="0"/>
              </a:spcBef>
              <a:spcAft>
                <a:spcPts val="0"/>
              </a:spcAft>
              <a:buClr>
                <a:srgbClr val="FFFFFF"/>
              </a:buClr>
              <a:buSzPts val="2200"/>
              <a:buNone/>
              <a:defRPr sz="2200">
                <a:solidFill>
                  <a:srgbClr val="FFFFFF"/>
                </a:solidFill>
              </a:defRPr>
            </a:lvl4pPr>
            <a:lvl5pPr lvl="4" rtl="0">
              <a:spcBef>
                <a:spcPts val="0"/>
              </a:spcBef>
              <a:spcAft>
                <a:spcPts val="0"/>
              </a:spcAft>
              <a:buClr>
                <a:srgbClr val="FFFFFF"/>
              </a:buClr>
              <a:buSzPts val="2200"/>
              <a:buNone/>
              <a:defRPr sz="2200">
                <a:solidFill>
                  <a:srgbClr val="FFFFFF"/>
                </a:solidFill>
              </a:defRPr>
            </a:lvl5pPr>
            <a:lvl6pPr lvl="5" rtl="0">
              <a:spcBef>
                <a:spcPts val="0"/>
              </a:spcBef>
              <a:spcAft>
                <a:spcPts val="0"/>
              </a:spcAft>
              <a:buClr>
                <a:srgbClr val="FFFFFF"/>
              </a:buClr>
              <a:buSzPts val="2200"/>
              <a:buNone/>
              <a:defRPr sz="2200">
                <a:solidFill>
                  <a:srgbClr val="FFFFFF"/>
                </a:solidFill>
              </a:defRPr>
            </a:lvl6pPr>
            <a:lvl7pPr lvl="6" rtl="0">
              <a:spcBef>
                <a:spcPts val="0"/>
              </a:spcBef>
              <a:spcAft>
                <a:spcPts val="0"/>
              </a:spcAft>
              <a:buClr>
                <a:srgbClr val="FFFFFF"/>
              </a:buClr>
              <a:buSzPts val="2200"/>
              <a:buNone/>
              <a:defRPr sz="2200">
                <a:solidFill>
                  <a:srgbClr val="FFFFFF"/>
                </a:solidFill>
              </a:defRPr>
            </a:lvl7pPr>
            <a:lvl8pPr lvl="7" rtl="0">
              <a:spcBef>
                <a:spcPts val="0"/>
              </a:spcBef>
              <a:spcAft>
                <a:spcPts val="0"/>
              </a:spcAft>
              <a:buClr>
                <a:srgbClr val="FFFFFF"/>
              </a:buClr>
              <a:buSzPts val="2200"/>
              <a:buNone/>
              <a:defRPr sz="2200">
                <a:solidFill>
                  <a:srgbClr val="FFFFFF"/>
                </a:solidFill>
              </a:defRPr>
            </a:lvl8pPr>
            <a:lvl9pPr lvl="8" rtl="0">
              <a:spcBef>
                <a:spcPts val="0"/>
              </a:spcBef>
              <a:spcAft>
                <a:spcPts val="0"/>
              </a:spcAft>
              <a:buClr>
                <a:srgbClr val="FFFFFF"/>
              </a:buClr>
              <a:buSzPts val="2200"/>
              <a:buNone/>
              <a:defRPr sz="2200">
                <a:solidFill>
                  <a:srgbClr val="FFFFFF"/>
                </a:solidFill>
              </a:defRPr>
            </a:lvl9pPr>
          </a:lstStyle>
          <a:p/>
        </p:txBody>
      </p:sp>
      <p:sp>
        <p:nvSpPr>
          <p:cNvPr id="29" name="Google Shape;29;p5"/>
          <p:cNvSpPr txBox="1"/>
          <p:nvPr>
            <p:ph idx="12" type="sldNum"/>
          </p:nvPr>
        </p:nvSpPr>
        <p:spPr>
          <a:xfrm>
            <a:off x="8862526" y="4749850"/>
            <a:ext cx="222600" cy="293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US"/>
              <a:t>‹#›</a:t>
            </a:fld>
            <a:endParaRPr/>
          </a:p>
        </p:txBody>
      </p:sp>
      <p:grpSp>
        <p:nvGrpSpPr>
          <p:cNvPr id="30" name="Google Shape;30;p5"/>
          <p:cNvGrpSpPr/>
          <p:nvPr/>
        </p:nvGrpSpPr>
        <p:grpSpPr>
          <a:xfrm>
            <a:off x="0" y="0"/>
            <a:ext cx="9144000" cy="320100"/>
            <a:chOff x="0" y="0"/>
            <a:chExt cx="9144000" cy="320100"/>
          </a:xfrm>
        </p:grpSpPr>
        <p:sp>
          <p:nvSpPr>
            <p:cNvPr id="31" name="Google Shape;31;p5"/>
            <p:cNvSpPr/>
            <p:nvPr/>
          </p:nvSpPr>
          <p:spPr>
            <a:xfrm>
              <a:off x="0" y="0"/>
              <a:ext cx="7050000" cy="320100"/>
            </a:xfrm>
            <a:prstGeom prst="rect">
              <a:avLst/>
            </a:prstGeom>
            <a:solidFill>
              <a:srgbClr val="282828"/>
            </a:solidFill>
            <a:ln>
              <a:noFill/>
            </a:ln>
            <a:effectLst>
              <a:outerShdw rotWithShape="0" algn="bl" dir="5400000" dist="95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Roboto"/>
                <a:ea typeface="Roboto"/>
                <a:cs typeface="Roboto"/>
                <a:sym typeface="Roboto"/>
              </a:endParaRPr>
            </a:p>
          </p:txBody>
        </p:sp>
        <p:sp>
          <p:nvSpPr>
            <p:cNvPr id="32" name="Google Shape;32;p5"/>
            <p:cNvSpPr/>
            <p:nvPr/>
          </p:nvSpPr>
          <p:spPr>
            <a:xfrm>
              <a:off x="7050000" y="0"/>
              <a:ext cx="2094000" cy="320100"/>
            </a:xfrm>
            <a:prstGeom prst="rect">
              <a:avLst/>
            </a:prstGeom>
            <a:solidFill>
              <a:schemeClr val="dk1"/>
            </a:solidFill>
            <a:ln>
              <a:noFill/>
            </a:ln>
            <a:effectLst>
              <a:outerShdw rotWithShape="0" algn="bl" dir="5400000" dist="9525">
                <a:srgbClr val="000000"/>
              </a:outerShdw>
            </a:effectLst>
          </p:spPr>
          <p:txBody>
            <a:bodyPr anchorCtr="0" anchor="ctr" bIns="91425" lIns="137150" spcFirstLastPara="1" rIns="91425" wrap="square" tIns="91425">
              <a:noAutofit/>
            </a:bodyPr>
            <a:lstStyle/>
            <a:p>
              <a:pPr indent="0" lvl="0" marL="0" rtl="0" algn="l">
                <a:spcBef>
                  <a:spcPts val="0"/>
                </a:spcBef>
                <a:spcAft>
                  <a:spcPts val="0"/>
                </a:spcAft>
                <a:buNone/>
              </a:pPr>
              <a:r>
                <a:rPr b="1" lang="en-US" sz="1100">
                  <a:solidFill>
                    <a:schemeClr val="lt2"/>
                  </a:solidFill>
                  <a:latin typeface="Roboto"/>
                  <a:ea typeface="Roboto"/>
                  <a:cs typeface="Roboto"/>
                  <a:sym typeface="Roboto"/>
                </a:rPr>
                <a:t>Vanguard</a:t>
              </a:r>
              <a:endParaRPr b="1">
                <a:latin typeface="Roboto"/>
                <a:ea typeface="Roboto"/>
                <a:cs typeface="Roboto"/>
                <a:sym typeface="Roboto"/>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scribe Dark">
  <p:cSld name="TITLE_AND_BODY_1_1">
    <p:bg>
      <p:bgPr>
        <a:solidFill>
          <a:srgbClr val="434343"/>
        </a:solidFill>
      </p:bgPr>
    </p:bg>
    <p:spTree>
      <p:nvGrpSpPr>
        <p:cNvPr id="33" name="Shape 33"/>
        <p:cNvGrpSpPr/>
        <p:nvPr/>
      </p:nvGrpSpPr>
      <p:grpSpPr>
        <a:xfrm>
          <a:off x="0" y="0"/>
          <a:ext cx="0" cy="0"/>
          <a:chOff x="0" y="0"/>
          <a:chExt cx="0" cy="0"/>
        </a:xfrm>
      </p:grpSpPr>
      <p:sp>
        <p:nvSpPr>
          <p:cNvPr id="34" name="Google Shape;34;p6"/>
          <p:cNvSpPr txBox="1"/>
          <p:nvPr>
            <p:ph type="title"/>
          </p:nvPr>
        </p:nvSpPr>
        <p:spPr>
          <a:xfrm>
            <a:off x="729450" y="425550"/>
            <a:ext cx="7688700" cy="11523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00FF"/>
              </a:buClr>
              <a:buSzPts val="3600"/>
              <a:buNone/>
              <a:defRPr sz="3600">
                <a:solidFill>
                  <a:srgbClr val="FF00FF"/>
                </a:solidFill>
              </a:defRPr>
            </a:lvl2pPr>
            <a:lvl3pPr lvl="2" rtl="0">
              <a:spcBef>
                <a:spcPts val="0"/>
              </a:spcBef>
              <a:spcAft>
                <a:spcPts val="0"/>
              </a:spcAft>
              <a:buClr>
                <a:srgbClr val="FF00FF"/>
              </a:buClr>
              <a:buSzPts val="3600"/>
              <a:buNone/>
              <a:defRPr sz="3600">
                <a:solidFill>
                  <a:srgbClr val="FF00FF"/>
                </a:solidFill>
              </a:defRPr>
            </a:lvl3pPr>
            <a:lvl4pPr lvl="3" rtl="0">
              <a:spcBef>
                <a:spcPts val="0"/>
              </a:spcBef>
              <a:spcAft>
                <a:spcPts val="0"/>
              </a:spcAft>
              <a:buClr>
                <a:srgbClr val="FF00FF"/>
              </a:buClr>
              <a:buSzPts val="3600"/>
              <a:buNone/>
              <a:defRPr sz="3600">
                <a:solidFill>
                  <a:srgbClr val="FF00FF"/>
                </a:solidFill>
              </a:defRPr>
            </a:lvl4pPr>
            <a:lvl5pPr lvl="4" rtl="0">
              <a:spcBef>
                <a:spcPts val="0"/>
              </a:spcBef>
              <a:spcAft>
                <a:spcPts val="0"/>
              </a:spcAft>
              <a:buClr>
                <a:srgbClr val="FF00FF"/>
              </a:buClr>
              <a:buSzPts val="3600"/>
              <a:buNone/>
              <a:defRPr sz="3600">
                <a:solidFill>
                  <a:srgbClr val="FF00FF"/>
                </a:solidFill>
              </a:defRPr>
            </a:lvl5pPr>
            <a:lvl6pPr lvl="5" rtl="0">
              <a:spcBef>
                <a:spcPts val="0"/>
              </a:spcBef>
              <a:spcAft>
                <a:spcPts val="0"/>
              </a:spcAft>
              <a:buClr>
                <a:srgbClr val="FF00FF"/>
              </a:buClr>
              <a:buSzPts val="3600"/>
              <a:buNone/>
              <a:defRPr sz="3600">
                <a:solidFill>
                  <a:srgbClr val="FF00FF"/>
                </a:solidFill>
              </a:defRPr>
            </a:lvl6pPr>
            <a:lvl7pPr lvl="6" rtl="0">
              <a:spcBef>
                <a:spcPts val="0"/>
              </a:spcBef>
              <a:spcAft>
                <a:spcPts val="0"/>
              </a:spcAft>
              <a:buClr>
                <a:srgbClr val="FF00FF"/>
              </a:buClr>
              <a:buSzPts val="3600"/>
              <a:buNone/>
              <a:defRPr sz="3600">
                <a:solidFill>
                  <a:srgbClr val="FF00FF"/>
                </a:solidFill>
              </a:defRPr>
            </a:lvl7pPr>
            <a:lvl8pPr lvl="7" rtl="0">
              <a:spcBef>
                <a:spcPts val="0"/>
              </a:spcBef>
              <a:spcAft>
                <a:spcPts val="0"/>
              </a:spcAft>
              <a:buClr>
                <a:srgbClr val="FF00FF"/>
              </a:buClr>
              <a:buSzPts val="3600"/>
              <a:buNone/>
              <a:defRPr sz="3600">
                <a:solidFill>
                  <a:srgbClr val="FF00FF"/>
                </a:solidFill>
              </a:defRPr>
            </a:lvl8pPr>
            <a:lvl9pPr lvl="8" rtl="0">
              <a:spcBef>
                <a:spcPts val="0"/>
              </a:spcBef>
              <a:spcAft>
                <a:spcPts val="0"/>
              </a:spcAft>
              <a:buClr>
                <a:srgbClr val="FF00FF"/>
              </a:buClr>
              <a:buSzPts val="3600"/>
              <a:buNone/>
              <a:defRPr sz="3600">
                <a:solidFill>
                  <a:srgbClr val="FF00FF"/>
                </a:solidFill>
              </a:defRPr>
            </a:lvl9pPr>
          </a:lstStyle>
          <a:p/>
        </p:txBody>
      </p:sp>
      <p:sp>
        <p:nvSpPr>
          <p:cNvPr id="35" name="Google Shape;35;p6"/>
          <p:cNvSpPr txBox="1"/>
          <p:nvPr>
            <p:ph idx="1" type="body"/>
          </p:nvPr>
        </p:nvSpPr>
        <p:spPr>
          <a:xfrm>
            <a:off x="729450" y="1680900"/>
            <a:ext cx="7688700" cy="2982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CCCCCC"/>
              </a:buClr>
              <a:buSzPts val="1800"/>
              <a:buChar char="●"/>
              <a:defRPr b="1" sz="1800">
                <a:solidFill>
                  <a:srgbClr val="CCCCCC"/>
                </a:solidFill>
              </a:defRPr>
            </a:lvl1pPr>
            <a:lvl2pPr indent="-330200" lvl="1" marL="914400" rtl="0">
              <a:spcBef>
                <a:spcPts val="1000"/>
              </a:spcBef>
              <a:spcAft>
                <a:spcPts val="0"/>
              </a:spcAft>
              <a:buClr>
                <a:srgbClr val="CCCCCC"/>
              </a:buClr>
              <a:buSzPts val="1600"/>
              <a:buChar char="○"/>
              <a:defRPr b="1" sz="1600">
                <a:solidFill>
                  <a:srgbClr val="CCCCCC"/>
                </a:solidFill>
              </a:defRPr>
            </a:lvl2pPr>
            <a:lvl3pPr indent="-317500" lvl="2" marL="1371600" rtl="0">
              <a:spcBef>
                <a:spcPts val="1600"/>
              </a:spcBef>
              <a:spcAft>
                <a:spcPts val="0"/>
              </a:spcAft>
              <a:buClr>
                <a:srgbClr val="CCCCCC"/>
              </a:buClr>
              <a:buSzPts val="1400"/>
              <a:buChar char="■"/>
              <a:defRPr b="1">
                <a:solidFill>
                  <a:srgbClr val="CCCCCC"/>
                </a:solidFill>
              </a:defRPr>
            </a:lvl3pPr>
            <a:lvl4pPr indent="-317500" lvl="3" marL="1828800" rtl="0">
              <a:spcBef>
                <a:spcPts val="1600"/>
              </a:spcBef>
              <a:spcAft>
                <a:spcPts val="0"/>
              </a:spcAft>
              <a:buClr>
                <a:srgbClr val="CCCCCC"/>
              </a:buClr>
              <a:buSzPts val="1400"/>
              <a:buChar char="●"/>
              <a:defRPr b="1">
                <a:solidFill>
                  <a:srgbClr val="CCCCCC"/>
                </a:solidFill>
              </a:defRPr>
            </a:lvl4pPr>
            <a:lvl5pPr indent="-317500" lvl="4" marL="2286000" rtl="0">
              <a:spcBef>
                <a:spcPts val="1600"/>
              </a:spcBef>
              <a:spcAft>
                <a:spcPts val="0"/>
              </a:spcAft>
              <a:buClr>
                <a:srgbClr val="CCCCCC"/>
              </a:buClr>
              <a:buSzPts val="1400"/>
              <a:buChar char="○"/>
              <a:defRPr b="1">
                <a:solidFill>
                  <a:srgbClr val="CCCCCC"/>
                </a:solidFill>
              </a:defRPr>
            </a:lvl5pPr>
            <a:lvl6pPr indent="-317500" lvl="5" marL="2743200" rtl="0">
              <a:spcBef>
                <a:spcPts val="1600"/>
              </a:spcBef>
              <a:spcAft>
                <a:spcPts val="0"/>
              </a:spcAft>
              <a:buClr>
                <a:srgbClr val="CCCCCC"/>
              </a:buClr>
              <a:buSzPts val="1400"/>
              <a:buChar char="■"/>
              <a:defRPr b="1">
                <a:solidFill>
                  <a:srgbClr val="CCCCCC"/>
                </a:solidFill>
              </a:defRPr>
            </a:lvl6pPr>
            <a:lvl7pPr indent="-317500" lvl="6" marL="3200400" rtl="0">
              <a:spcBef>
                <a:spcPts val="1600"/>
              </a:spcBef>
              <a:spcAft>
                <a:spcPts val="0"/>
              </a:spcAft>
              <a:buClr>
                <a:srgbClr val="CCCCCC"/>
              </a:buClr>
              <a:buSzPts val="1400"/>
              <a:buChar char="●"/>
              <a:defRPr b="1">
                <a:solidFill>
                  <a:srgbClr val="CCCCCC"/>
                </a:solidFill>
              </a:defRPr>
            </a:lvl7pPr>
            <a:lvl8pPr indent="-317500" lvl="7" marL="3657600" rtl="0">
              <a:spcBef>
                <a:spcPts val="1600"/>
              </a:spcBef>
              <a:spcAft>
                <a:spcPts val="0"/>
              </a:spcAft>
              <a:buClr>
                <a:srgbClr val="CCCCCC"/>
              </a:buClr>
              <a:buSzPts val="1400"/>
              <a:buChar char="○"/>
              <a:defRPr b="1">
                <a:solidFill>
                  <a:srgbClr val="CCCCCC"/>
                </a:solidFill>
              </a:defRPr>
            </a:lvl8pPr>
            <a:lvl9pPr indent="-317500" lvl="8" marL="4114800" rtl="0">
              <a:spcBef>
                <a:spcPts val="1600"/>
              </a:spcBef>
              <a:spcAft>
                <a:spcPts val="1600"/>
              </a:spcAft>
              <a:buClr>
                <a:srgbClr val="CCCCCC"/>
              </a:buClr>
              <a:buSzPts val="1400"/>
              <a:buChar char="■"/>
              <a:defRPr b="1">
                <a:solidFill>
                  <a:srgbClr val="CCCCCC"/>
                </a:solidFill>
              </a:defRPr>
            </a:lvl9pPr>
          </a:lstStyle>
          <a:p/>
        </p:txBody>
      </p:sp>
      <p:sp>
        <p:nvSpPr>
          <p:cNvPr id="36" name="Google Shape;36;p6"/>
          <p:cNvSpPr txBox="1"/>
          <p:nvPr>
            <p:ph idx="12" type="sldNum"/>
          </p:nvPr>
        </p:nvSpPr>
        <p:spPr>
          <a:xfrm>
            <a:off x="8536100" y="4749850"/>
            <a:ext cx="480600" cy="2709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US"/>
              <a:t>‹#›</a:t>
            </a:fld>
            <a:endParaRPr/>
          </a:p>
        </p:txBody>
      </p:sp>
      <p:grpSp>
        <p:nvGrpSpPr>
          <p:cNvPr id="37" name="Google Shape;37;p6"/>
          <p:cNvGrpSpPr/>
          <p:nvPr/>
        </p:nvGrpSpPr>
        <p:grpSpPr>
          <a:xfrm>
            <a:off x="0" y="0"/>
            <a:ext cx="9144000" cy="320100"/>
            <a:chOff x="0" y="0"/>
            <a:chExt cx="9144000" cy="320100"/>
          </a:xfrm>
        </p:grpSpPr>
        <p:sp>
          <p:nvSpPr>
            <p:cNvPr id="38" name="Google Shape;38;p6"/>
            <p:cNvSpPr/>
            <p:nvPr/>
          </p:nvSpPr>
          <p:spPr>
            <a:xfrm>
              <a:off x="0" y="0"/>
              <a:ext cx="7050000" cy="320100"/>
            </a:xfrm>
            <a:prstGeom prst="rect">
              <a:avLst/>
            </a:prstGeom>
            <a:solidFill>
              <a:srgbClr val="282828"/>
            </a:solidFill>
            <a:ln>
              <a:noFill/>
            </a:ln>
            <a:effectLst>
              <a:outerShdw rotWithShape="0" algn="bl" dir="5400000" dist="95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Roboto"/>
                <a:ea typeface="Roboto"/>
                <a:cs typeface="Roboto"/>
                <a:sym typeface="Roboto"/>
              </a:endParaRPr>
            </a:p>
          </p:txBody>
        </p:sp>
        <p:sp>
          <p:nvSpPr>
            <p:cNvPr id="39" name="Google Shape;39;p6"/>
            <p:cNvSpPr/>
            <p:nvPr/>
          </p:nvSpPr>
          <p:spPr>
            <a:xfrm>
              <a:off x="7050000" y="0"/>
              <a:ext cx="2094000" cy="320100"/>
            </a:xfrm>
            <a:prstGeom prst="rect">
              <a:avLst/>
            </a:prstGeom>
            <a:solidFill>
              <a:schemeClr val="dk1"/>
            </a:solidFill>
            <a:ln>
              <a:noFill/>
            </a:ln>
            <a:effectLst>
              <a:outerShdw rotWithShape="0" algn="bl" dir="5400000" dist="9525">
                <a:srgbClr val="000000"/>
              </a:outerShdw>
            </a:effectLst>
          </p:spPr>
          <p:txBody>
            <a:bodyPr anchorCtr="0" anchor="ctr" bIns="91425" lIns="137150" spcFirstLastPara="1" rIns="91425" wrap="square" tIns="91425">
              <a:noAutofit/>
            </a:bodyPr>
            <a:lstStyle/>
            <a:p>
              <a:pPr indent="0" lvl="0" marL="0" rtl="0" algn="l">
                <a:spcBef>
                  <a:spcPts val="0"/>
                </a:spcBef>
                <a:spcAft>
                  <a:spcPts val="0"/>
                </a:spcAft>
                <a:buNone/>
              </a:pPr>
              <a:r>
                <a:rPr b="1" lang="en-US" sz="1100">
                  <a:solidFill>
                    <a:schemeClr val="lt2"/>
                  </a:solidFill>
                  <a:latin typeface="Roboto"/>
                  <a:ea typeface="Roboto"/>
                  <a:cs typeface="Roboto"/>
                  <a:sym typeface="Roboto"/>
                </a:rPr>
                <a:t>Vanguard</a:t>
              </a:r>
              <a:endParaRPr b="1">
                <a:latin typeface="Roboto"/>
                <a:ea typeface="Roboto"/>
                <a:cs typeface="Roboto"/>
                <a:sym typeface="Roboto"/>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 name="Shape 40"/>
        <p:cNvGrpSpPr/>
        <p:nvPr/>
      </p:nvGrpSpPr>
      <p:grpSpPr>
        <a:xfrm>
          <a:off x="0" y="0"/>
          <a:ext cx="0" cy="0"/>
          <a:chOff x="0" y="0"/>
          <a:chExt cx="0" cy="0"/>
        </a:xfrm>
      </p:grpSpPr>
      <p:sp>
        <p:nvSpPr>
          <p:cNvPr id="41" name="Google Shape;41;p7"/>
          <p:cNvSpPr txBox="1"/>
          <p:nvPr>
            <p:ph type="title"/>
          </p:nvPr>
        </p:nvSpPr>
        <p:spPr>
          <a:xfrm>
            <a:off x="348450" y="632850"/>
            <a:ext cx="81879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42" name="Google Shape;42;p7"/>
          <p:cNvSpPr txBox="1"/>
          <p:nvPr>
            <p:ph idx="1" type="body"/>
          </p:nvPr>
        </p:nvSpPr>
        <p:spPr>
          <a:xfrm>
            <a:off x="729325" y="1621675"/>
            <a:ext cx="3774300" cy="29622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b="1" sz="1600"/>
            </a:lvl1pPr>
            <a:lvl2pPr indent="-317500" lvl="1" marL="914400" rtl="0">
              <a:spcBef>
                <a:spcPts val="1600"/>
              </a:spcBef>
              <a:spcAft>
                <a:spcPts val="0"/>
              </a:spcAft>
              <a:buSzPts val="1400"/>
              <a:buChar char="○"/>
              <a:defRPr b="1"/>
            </a:lvl2pPr>
            <a:lvl3pPr indent="-317500" lvl="2" marL="1371600" rtl="0">
              <a:spcBef>
                <a:spcPts val="1600"/>
              </a:spcBef>
              <a:spcAft>
                <a:spcPts val="0"/>
              </a:spcAft>
              <a:buSzPts val="1400"/>
              <a:buChar char="■"/>
              <a:defRPr b="1"/>
            </a:lvl3pPr>
            <a:lvl4pPr indent="-317500" lvl="3" marL="1828800" rtl="0">
              <a:spcBef>
                <a:spcPts val="1600"/>
              </a:spcBef>
              <a:spcAft>
                <a:spcPts val="0"/>
              </a:spcAft>
              <a:buSzPts val="1400"/>
              <a:buChar char="●"/>
              <a:defRPr b="1"/>
            </a:lvl4pPr>
            <a:lvl5pPr indent="-317500" lvl="4" marL="2286000" rtl="0">
              <a:spcBef>
                <a:spcPts val="1600"/>
              </a:spcBef>
              <a:spcAft>
                <a:spcPts val="0"/>
              </a:spcAft>
              <a:buSzPts val="1400"/>
              <a:buChar char="○"/>
              <a:defRPr b="1"/>
            </a:lvl5pPr>
            <a:lvl6pPr indent="-317500" lvl="5" marL="2743200" rtl="0">
              <a:spcBef>
                <a:spcPts val="1600"/>
              </a:spcBef>
              <a:spcAft>
                <a:spcPts val="0"/>
              </a:spcAft>
              <a:buSzPts val="1400"/>
              <a:buChar char="■"/>
              <a:defRPr b="1"/>
            </a:lvl6pPr>
            <a:lvl7pPr indent="-317500" lvl="6" marL="3200400" rtl="0">
              <a:spcBef>
                <a:spcPts val="1600"/>
              </a:spcBef>
              <a:spcAft>
                <a:spcPts val="0"/>
              </a:spcAft>
              <a:buSzPts val="1400"/>
              <a:buChar char="●"/>
              <a:defRPr b="1"/>
            </a:lvl7pPr>
            <a:lvl8pPr indent="-317500" lvl="7" marL="3657600" rtl="0">
              <a:spcBef>
                <a:spcPts val="1600"/>
              </a:spcBef>
              <a:spcAft>
                <a:spcPts val="0"/>
              </a:spcAft>
              <a:buSzPts val="1400"/>
              <a:buChar char="○"/>
              <a:defRPr b="1"/>
            </a:lvl8pPr>
            <a:lvl9pPr indent="-317500" lvl="8" marL="4114800" rtl="0">
              <a:spcBef>
                <a:spcPts val="1600"/>
              </a:spcBef>
              <a:spcAft>
                <a:spcPts val="1600"/>
              </a:spcAft>
              <a:buSzPts val="1400"/>
              <a:buChar char="■"/>
              <a:defRPr b="1"/>
            </a:lvl9pPr>
          </a:lstStyle>
          <a:p/>
        </p:txBody>
      </p:sp>
      <p:sp>
        <p:nvSpPr>
          <p:cNvPr id="43" name="Google Shape;43;p7"/>
          <p:cNvSpPr txBox="1"/>
          <p:nvPr>
            <p:ph idx="2" type="body"/>
          </p:nvPr>
        </p:nvSpPr>
        <p:spPr>
          <a:xfrm>
            <a:off x="4643602" y="1621675"/>
            <a:ext cx="3774300" cy="29622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b="1" sz="1600"/>
            </a:lvl1pPr>
            <a:lvl2pPr indent="-317500" lvl="1" marL="914400" rtl="0">
              <a:spcBef>
                <a:spcPts val="1600"/>
              </a:spcBef>
              <a:spcAft>
                <a:spcPts val="0"/>
              </a:spcAft>
              <a:buSzPts val="1400"/>
              <a:buChar char="○"/>
              <a:defRPr b="1"/>
            </a:lvl2pPr>
            <a:lvl3pPr indent="-317500" lvl="2" marL="1371600" rtl="0">
              <a:spcBef>
                <a:spcPts val="1600"/>
              </a:spcBef>
              <a:spcAft>
                <a:spcPts val="0"/>
              </a:spcAft>
              <a:buSzPts val="1400"/>
              <a:buChar char="■"/>
              <a:defRPr b="1"/>
            </a:lvl3pPr>
            <a:lvl4pPr indent="-317500" lvl="3" marL="1828800" rtl="0">
              <a:spcBef>
                <a:spcPts val="1600"/>
              </a:spcBef>
              <a:spcAft>
                <a:spcPts val="0"/>
              </a:spcAft>
              <a:buSzPts val="1400"/>
              <a:buChar char="●"/>
              <a:defRPr b="1"/>
            </a:lvl4pPr>
            <a:lvl5pPr indent="-317500" lvl="4" marL="2286000" rtl="0">
              <a:spcBef>
                <a:spcPts val="1600"/>
              </a:spcBef>
              <a:spcAft>
                <a:spcPts val="0"/>
              </a:spcAft>
              <a:buSzPts val="1400"/>
              <a:buChar char="○"/>
              <a:defRPr b="1"/>
            </a:lvl5pPr>
            <a:lvl6pPr indent="-317500" lvl="5" marL="2743200" rtl="0">
              <a:spcBef>
                <a:spcPts val="1600"/>
              </a:spcBef>
              <a:spcAft>
                <a:spcPts val="0"/>
              </a:spcAft>
              <a:buSzPts val="1400"/>
              <a:buChar char="■"/>
              <a:defRPr b="1"/>
            </a:lvl6pPr>
            <a:lvl7pPr indent="-317500" lvl="6" marL="3200400" rtl="0">
              <a:spcBef>
                <a:spcPts val="1600"/>
              </a:spcBef>
              <a:spcAft>
                <a:spcPts val="0"/>
              </a:spcAft>
              <a:buSzPts val="1400"/>
              <a:buChar char="●"/>
              <a:defRPr b="1"/>
            </a:lvl7pPr>
            <a:lvl8pPr indent="-317500" lvl="7" marL="3657600" rtl="0">
              <a:spcBef>
                <a:spcPts val="1600"/>
              </a:spcBef>
              <a:spcAft>
                <a:spcPts val="0"/>
              </a:spcAft>
              <a:buSzPts val="1400"/>
              <a:buChar char="○"/>
              <a:defRPr b="1"/>
            </a:lvl8pPr>
            <a:lvl9pPr indent="-317500" lvl="8" marL="4114800" rtl="0">
              <a:spcBef>
                <a:spcPts val="1600"/>
              </a:spcBef>
              <a:spcAft>
                <a:spcPts val="1600"/>
              </a:spcAft>
              <a:buSzPts val="1400"/>
              <a:buChar char="■"/>
              <a:defRPr b="1"/>
            </a:lvl9pPr>
          </a:lstStyle>
          <a:p/>
        </p:txBody>
      </p:sp>
      <p:sp>
        <p:nvSpPr>
          <p:cNvPr id="44" name="Google Shape;44;p7"/>
          <p:cNvSpPr txBox="1"/>
          <p:nvPr>
            <p:ph idx="12" type="sldNum"/>
          </p:nvPr>
        </p:nvSpPr>
        <p:spPr>
          <a:xfrm>
            <a:off x="8536100" y="4749850"/>
            <a:ext cx="480600" cy="2709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US"/>
              <a:t>‹#›</a:t>
            </a:fld>
            <a:endParaRPr/>
          </a:p>
        </p:txBody>
      </p:sp>
      <p:grpSp>
        <p:nvGrpSpPr>
          <p:cNvPr id="45" name="Google Shape;45;p7"/>
          <p:cNvGrpSpPr/>
          <p:nvPr/>
        </p:nvGrpSpPr>
        <p:grpSpPr>
          <a:xfrm>
            <a:off x="0" y="0"/>
            <a:ext cx="9144000" cy="320100"/>
            <a:chOff x="0" y="0"/>
            <a:chExt cx="9144000" cy="320100"/>
          </a:xfrm>
        </p:grpSpPr>
        <p:sp>
          <p:nvSpPr>
            <p:cNvPr id="46" name="Google Shape;46;p7"/>
            <p:cNvSpPr/>
            <p:nvPr/>
          </p:nvSpPr>
          <p:spPr>
            <a:xfrm>
              <a:off x="0" y="0"/>
              <a:ext cx="7050000" cy="320100"/>
            </a:xfrm>
            <a:prstGeom prst="rect">
              <a:avLst/>
            </a:prstGeom>
            <a:solidFill>
              <a:srgbClr val="282828"/>
            </a:solidFill>
            <a:ln>
              <a:noFill/>
            </a:ln>
            <a:effectLst>
              <a:outerShdw rotWithShape="0" algn="bl" dir="5400000" dist="95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Roboto"/>
                <a:ea typeface="Roboto"/>
                <a:cs typeface="Roboto"/>
                <a:sym typeface="Roboto"/>
              </a:endParaRPr>
            </a:p>
          </p:txBody>
        </p:sp>
        <p:sp>
          <p:nvSpPr>
            <p:cNvPr id="47" name="Google Shape;47;p7"/>
            <p:cNvSpPr/>
            <p:nvPr/>
          </p:nvSpPr>
          <p:spPr>
            <a:xfrm>
              <a:off x="7050000" y="0"/>
              <a:ext cx="2094000" cy="320100"/>
            </a:xfrm>
            <a:prstGeom prst="rect">
              <a:avLst/>
            </a:prstGeom>
            <a:solidFill>
              <a:schemeClr val="dk1"/>
            </a:solidFill>
            <a:ln>
              <a:noFill/>
            </a:ln>
            <a:effectLst>
              <a:outerShdw rotWithShape="0" algn="bl" dir="5400000" dist="9525">
                <a:srgbClr val="000000"/>
              </a:outerShdw>
            </a:effectLst>
          </p:spPr>
          <p:txBody>
            <a:bodyPr anchorCtr="0" anchor="ctr" bIns="91425" lIns="137150" spcFirstLastPara="1" rIns="91425" wrap="square" tIns="91425">
              <a:noAutofit/>
            </a:bodyPr>
            <a:lstStyle/>
            <a:p>
              <a:pPr indent="0" lvl="0" marL="0" rtl="0" algn="l">
                <a:spcBef>
                  <a:spcPts val="0"/>
                </a:spcBef>
                <a:spcAft>
                  <a:spcPts val="0"/>
                </a:spcAft>
                <a:buNone/>
              </a:pPr>
              <a:r>
                <a:rPr b="1" lang="en-US" sz="1100">
                  <a:solidFill>
                    <a:schemeClr val="lt2"/>
                  </a:solidFill>
                  <a:latin typeface="Roboto"/>
                  <a:ea typeface="Roboto"/>
                  <a:cs typeface="Roboto"/>
                  <a:sym typeface="Roboto"/>
                </a:rPr>
                <a:t>Vanguard</a:t>
              </a:r>
              <a:endParaRPr b="1">
                <a:latin typeface="Roboto"/>
                <a:ea typeface="Roboto"/>
                <a:cs typeface="Roboto"/>
                <a:sym typeface="Roboto"/>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sp>
        <p:nvSpPr>
          <p:cNvPr id="49" name="Google Shape;49;p8"/>
          <p:cNvSpPr txBox="1"/>
          <p:nvPr>
            <p:ph type="title"/>
          </p:nvPr>
        </p:nvSpPr>
        <p:spPr>
          <a:xfrm>
            <a:off x="348450" y="3280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grpSp>
        <p:nvGrpSpPr>
          <p:cNvPr id="50" name="Google Shape;50;p8"/>
          <p:cNvGrpSpPr/>
          <p:nvPr/>
        </p:nvGrpSpPr>
        <p:grpSpPr>
          <a:xfrm>
            <a:off x="0" y="4823400"/>
            <a:ext cx="9144000" cy="320100"/>
            <a:chOff x="0" y="0"/>
            <a:chExt cx="9144000" cy="320100"/>
          </a:xfrm>
        </p:grpSpPr>
        <p:sp>
          <p:nvSpPr>
            <p:cNvPr id="51" name="Google Shape;51;p8"/>
            <p:cNvSpPr/>
            <p:nvPr/>
          </p:nvSpPr>
          <p:spPr>
            <a:xfrm>
              <a:off x="0" y="0"/>
              <a:ext cx="7050000" cy="320100"/>
            </a:xfrm>
            <a:prstGeom prst="rect">
              <a:avLst/>
            </a:prstGeom>
            <a:solidFill>
              <a:srgbClr val="282828"/>
            </a:solidFill>
            <a:ln>
              <a:noFill/>
            </a:ln>
            <a:effectLst>
              <a:outerShdw rotWithShape="0" algn="bl" dir="5400000" dist="95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Roboto"/>
                <a:ea typeface="Roboto"/>
                <a:cs typeface="Roboto"/>
                <a:sym typeface="Roboto"/>
              </a:endParaRPr>
            </a:p>
          </p:txBody>
        </p:sp>
        <p:sp>
          <p:nvSpPr>
            <p:cNvPr id="52" name="Google Shape;52;p8"/>
            <p:cNvSpPr/>
            <p:nvPr/>
          </p:nvSpPr>
          <p:spPr>
            <a:xfrm>
              <a:off x="7050000" y="0"/>
              <a:ext cx="2094000" cy="320100"/>
            </a:xfrm>
            <a:prstGeom prst="rect">
              <a:avLst/>
            </a:prstGeom>
            <a:solidFill>
              <a:schemeClr val="dk1"/>
            </a:solidFill>
            <a:ln>
              <a:noFill/>
            </a:ln>
            <a:effectLst>
              <a:outerShdw rotWithShape="0" algn="bl" dir="5400000" dist="9525">
                <a:srgbClr val="000000"/>
              </a:outerShdw>
            </a:effectLst>
          </p:spPr>
          <p:txBody>
            <a:bodyPr anchorCtr="0" anchor="ctr" bIns="91425" lIns="137150" spcFirstLastPara="1" rIns="91425" wrap="square" tIns="91425">
              <a:noAutofit/>
            </a:bodyPr>
            <a:lstStyle/>
            <a:p>
              <a:pPr indent="0" lvl="0" marL="0" rtl="0" algn="l">
                <a:spcBef>
                  <a:spcPts val="0"/>
                </a:spcBef>
                <a:spcAft>
                  <a:spcPts val="0"/>
                </a:spcAft>
                <a:buNone/>
              </a:pPr>
              <a:r>
                <a:rPr b="1" lang="en-US" sz="1100">
                  <a:solidFill>
                    <a:schemeClr val="lt2"/>
                  </a:solidFill>
                  <a:latin typeface="Roboto"/>
                  <a:ea typeface="Roboto"/>
                  <a:cs typeface="Roboto"/>
                  <a:sym typeface="Roboto"/>
                </a:rPr>
                <a:t>Vanguard</a:t>
              </a:r>
              <a:endParaRPr b="1">
                <a:latin typeface="Roboto"/>
                <a:ea typeface="Roboto"/>
                <a:cs typeface="Roboto"/>
                <a:sym typeface="Roboto"/>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lustrate">
  <p:cSld name="TITLE_ONLY_1">
    <p:spTree>
      <p:nvGrpSpPr>
        <p:cNvPr id="53" name="Shape 53"/>
        <p:cNvGrpSpPr/>
        <p:nvPr/>
      </p:nvGrpSpPr>
      <p:grpSpPr>
        <a:xfrm>
          <a:off x="0" y="0"/>
          <a:ext cx="0" cy="0"/>
          <a:chOff x="0" y="0"/>
          <a:chExt cx="0" cy="0"/>
        </a:xfrm>
      </p:grpSpPr>
      <p:sp>
        <p:nvSpPr>
          <p:cNvPr id="54" name="Google Shape;54;p9"/>
          <p:cNvSpPr txBox="1"/>
          <p:nvPr>
            <p:ph idx="12" type="sldNum"/>
          </p:nvPr>
        </p:nvSpPr>
        <p:spPr>
          <a:xfrm>
            <a:off x="8536100" y="4749850"/>
            <a:ext cx="480600" cy="2709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US"/>
              <a:t>‹#›</a:t>
            </a:fld>
            <a:endParaRPr/>
          </a:p>
        </p:txBody>
      </p:sp>
      <p:grpSp>
        <p:nvGrpSpPr>
          <p:cNvPr id="55" name="Google Shape;55;p9"/>
          <p:cNvGrpSpPr/>
          <p:nvPr/>
        </p:nvGrpSpPr>
        <p:grpSpPr>
          <a:xfrm>
            <a:off x="0" y="0"/>
            <a:ext cx="9144000" cy="320100"/>
            <a:chOff x="0" y="0"/>
            <a:chExt cx="9144000" cy="320100"/>
          </a:xfrm>
        </p:grpSpPr>
        <p:sp>
          <p:nvSpPr>
            <p:cNvPr id="56" name="Google Shape;56;p9"/>
            <p:cNvSpPr/>
            <p:nvPr/>
          </p:nvSpPr>
          <p:spPr>
            <a:xfrm>
              <a:off x="0" y="0"/>
              <a:ext cx="7050000" cy="320100"/>
            </a:xfrm>
            <a:prstGeom prst="rect">
              <a:avLst/>
            </a:prstGeom>
            <a:solidFill>
              <a:srgbClr val="282828"/>
            </a:solidFill>
            <a:ln>
              <a:noFill/>
            </a:ln>
            <a:effectLst>
              <a:outerShdw rotWithShape="0" algn="bl" dir="5400000" dist="95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Roboto"/>
                <a:ea typeface="Roboto"/>
                <a:cs typeface="Roboto"/>
                <a:sym typeface="Roboto"/>
              </a:endParaRPr>
            </a:p>
          </p:txBody>
        </p:sp>
        <p:sp>
          <p:nvSpPr>
            <p:cNvPr id="57" name="Google Shape;57;p9"/>
            <p:cNvSpPr/>
            <p:nvPr/>
          </p:nvSpPr>
          <p:spPr>
            <a:xfrm>
              <a:off x="7050000" y="0"/>
              <a:ext cx="2094000" cy="320100"/>
            </a:xfrm>
            <a:prstGeom prst="rect">
              <a:avLst/>
            </a:prstGeom>
            <a:solidFill>
              <a:schemeClr val="dk1"/>
            </a:solidFill>
            <a:ln>
              <a:noFill/>
            </a:ln>
            <a:effectLst>
              <a:outerShdw rotWithShape="0" algn="bl" dir="5400000" dist="9525">
                <a:srgbClr val="000000"/>
              </a:outerShdw>
            </a:effectLst>
          </p:spPr>
          <p:txBody>
            <a:bodyPr anchorCtr="0" anchor="ctr" bIns="91425" lIns="137150" spcFirstLastPara="1" rIns="91425" wrap="square" tIns="91425">
              <a:noAutofit/>
            </a:bodyPr>
            <a:lstStyle/>
            <a:p>
              <a:pPr indent="0" lvl="0" marL="0" rtl="0" algn="l">
                <a:spcBef>
                  <a:spcPts val="0"/>
                </a:spcBef>
                <a:spcAft>
                  <a:spcPts val="0"/>
                </a:spcAft>
                <a:buNone/>
              </a:pPr>
              <a:r>
                <a:rPr b="1" lang="en-US" sz="1100">
                  <a:solidFill>
                    <a:schemeClr val="lt2"/>
                  </a:solidFill>
                  <a:latin typeface="Roboto"/>
                  <a:ea typeface="Roboto"/>
                  <a:cs typeface="Roboto"/>
                  <a:sym typeface="Roboto"/>
                </a:rPr>
                <a:t>Vanguard</a:t>
              </a:r>
              <a:endParaRPr b="1">
                <a:latin typeface="Roboto"/>
                <a:ea typeface="Roboto"/>
                <a:cs typeface="Roboto"/>
                <a:sym typeface="Roboto"/>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8" name="Shape 58"/>
        <p:cNvGrpSpPr/>
        <p:nvPr/>
      </p:nvGrpSpPr>
      <p:grpSpPr>
        <a:xfrm>
          <a:off x="0" y="0"/>
          <a:ext cx="0" cy="0"/>
          <a:chOff x="0" y="0"/>
          <a:chExt cx="0" cy="0"/>
        </a:xfrm>
      </p:grpSpPr>
      <p:sp>
        <p:nvSpPr>
          <p:cNvPr id="59" name="Google Shape;59;p10"/>
          <p:cNvSpPr txBox="1"/>
          <p:nvPr>
            <p:ph type="title"/>
          </p:nvPr>
        </p:nvSpPr>
        <p:spPr>
          <a:xfrm>
            <a:off x="501400" y="7852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60" name="Google Shape;60;p10"/>
          <p:cNvSpPr txBox="1"/>
          <p:nvPr>
            <p:ph idx="1" type="body"/>
          </p:nvPr>
        </p:nvSpPr>
        <p:spPr>
          <a:xfrm>
            <a:off x="492625" y="2248325"/>
            <a:ext cx="3300900" cy="1597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1" name="Google Shape;61;p10"/>
          <p:cNvSpPr txBox="1"/>
          <p:nvPr>
            <p:ph idx="12" type="sldNum"/>
          </p:nvPr>
        </p:nvSpPr>
        <p:spPr>
          <a:xfrm>
            <a:off x="8536100" y="4749850"/>
            <a:ext cx="480600" cy="2709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US"/>
              <a:t>‹#›</a:t>
            </a:fld>
            <a:endParaRPr/>
          </a:p>
        </p:txBody>
      </p:sp>
      <p:grpSp>
        <p:nvGrpSpPr>
          <p:cNvPr id="62" name="Google Shape;62;p10"/>
          <p:cNvGrpSpPr/>
          <p:nvPr/>
        </p:nvGrpSpPr>
        <p:grpSpPr>
          <a:xfrm>
            <a:off x="0" y="0"/>
            <a:ext cx="9144000" cy="320100"/>
            <a:chOff x="0" y="0"/>
            <a:chExt cx="9144000" cy="320100"/>
          </a:xfrm>
        </p:grpSpPr>
        <p:sp>
          <p:nvSpPr>
            <p:cNvPr id="63" name="Google Shape;63;p10"/>
            <p:cNvSpPr/>
            <p:nvPr/>
          </p:nvSpPr>
          <p:spPr>
            <a:xfrm>
              <a:off x="0" y="0"/>
              <a:ext cx="7050000" cy="320100"/>
            </a:xfrm>
            <a:prstGeom prst="rect">
              <a:avLst/>
            </a:prstGeom>
            <a:solidFill>
              <a:srgbClr val="282828"/>
            </a:solidFill>
            <a:ln>
              <a:noFill/>
            </a:ln>
            <a:effectLst>
              <a:outerShdw rotWithShape="0" algn="bl" dir="5400000" dist="95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Roboto"/>
                <a:ea typeface="Roboto"/>
                <a:cs typeface="Roboto"/>
                <a:sym typeface="Roboto"/>
              </a:endParaRPr>
            </a:p>
          </p:txBody>
        </p:sp>
        <p:sp>
          <p:nvSpPr>
            <p:cNvPr id="64" name="Google Shape;64;p10"/>
            <p:cNvSpPr/>
            <p:nvPr/>
          </p:nvSpPr>
          <p:spPr>
            <a:xfrm>
              <a:off x="7050000" y="0"/>
              <a:ext cx="2094000" cy="320100"/>
            </a:xfrm>
            <a:prstGeom prst="rect">
              <a:avLst/>
            </a:prstGeom>
            <a:solidFill>
              <a:schemeClr val="dk1"/>
            </a:solidFill>
            <a:ln>
              <a:noFill/>
            </a:ln>
            <a:effectLst>
              <a:outerShdw rotWithShape="0" algn="bl" dir="5400000" dist="9525">
                <a:srgbClr val="000000"/>
              </a:outerShdw>
            </a:effectLst>
          </p:spPr>
          <p:txBody>
            <a:bodyPr anchorCtr="0" anchor="ctr" bIns="91425" lIns="137150" spcFirstLastPara="1" rIns="91425" wrap="square" tIns="91425">
              <a:noAutofit/>
            </a:bodyPr>
            <a:lstStyle/>
            <a:p>
              <a:pPr indent="0" lvl="0" marL="0" rtl="0" algn="l">
                <a:spcBef>
                  <a:spcPts val="0"/>
                </a:spcBef>
                <a:spcAft>
                  <a:spcPts val="0"/>
                </a:spcAft>
                <a:buNone/>
              </a:pPr>
              <a:r>
                <a:rPr b="1" lang="en-US" sz="1100">
                  <a:solidFill>
                    <a:schemeClr val="lt2"/>
                  </a:solidFill>
                  <a:latin typeface="Roboto"/>
                  <a:ea typeface="Roboto"/>
                  <a:cs typeface="Roboto"/>
                  <a:sym typeface="Roboto"/>
                </a:rPr>
                <a:t>Vanguard</a:t>
              </a:r>
              <a:endParaRPr b="1">
                <a:latin typeface="Roboto"/>
                <a:ea typeface="Roboto"/>
                <a:cs typeface="Roboto"/>
                <a:sym typeface="Roboto"/>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2.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800"/>
              <a:buFont typeface="Roboto"/>
              <a:buNone/>
              <a:defRPr b="1" sz="2800">
                <a:solidFill>
                  <a:schemeClr val="dk2"/>
                </a:solidFill>
                <a:latin typeface="Roboto"/>
                <a:ea typeface="Roboto"/>
                <a:cs typeface="Roboto"/>
                <a:sym typeface="Roboto"/>
              </a:defRPr>
            </a:lvl1pPr>
            <a:lvl2pPr lvl="1" rtl="0">
              <a:spcBef>
                <a:spcPts val="0"/>
              </a:spcBef>
              <a:spcAft>
                <a:spcPts val="0"/>
              </a:spcAft>
              <a:buClr>
                <a:schemeClr val="dk2"/>
              </a:buClr>
              <a:buSzPts val="2800"/>
              <a:buFont typeface="Roboto"/>
              <a:buNone/>
              <a:defRPr b="1" sz="2800">
                <a:solidFill>
                  <a:schemeClr val="dk2"/>
                </a:solidFill>
                <a:latin typeface="Roboto"/>
                <a:ea typeface="Roboto"/>
                <a:cs typeface="Roboto"/>
                <a:sym typeface="Roboto"/>
              </a:defRPr>
            </a:lvl2pPr>
            <a:lvl3pPr lvl="2" rtl="0">
              <a:spcBef>
                <a:spcPts val="0"/>
              </a:spcBef>
              <a:spcAft>
                <a:spcPts val="0"/>
              </a:spcAft>
              <a:buClr>
                <a:schemeClr val="dk2"/>
              </a:buClr>
              <a:buSzPts val="2800"/>
              <a:buFont typeface="Roboto"/>
              <a:buNone/>
              <a:defRPr b="1" sz="2800">
                <a:solidFill>
                  <a:schemeClr val="dk2"/>
                </a:solidFill>
                <a:latin typeface="Roboto"/>
                <a:ea typeface="Roboto"/>
                <a:cs typeface="Roboto"/>
                <a:sym typeface="Roboto"/>
              </a:defRPr>
            </a:lvl3pPr>
            <a:lvl4pPr lvl="3" rtl="0">
              <a:spcBef>
                <a:spcPts val="0"/>
              </a:spcBef>
              <a:spcAft>
                <a:spcPts val="0"/>
              </a:spcAft>
              <a:buClr>
                <a:schemeClr val="dk2"/>
              </a:buClr>
              <a:buSzPts val="2800"/>
              <a:buFont typeface="Roboto"/>
              <a:buNone/>
              <a:defRPr b="1" sz="2800">
                <a:solidFill>
                  <a:schemeClr val="dk2"/>
                </a:solidFill>
                <a:latin typeface="Roboto"/>
                <a:ea typeface="Roboto"/>
                <a:cs typeface="Roboto"/>
                <a:sym typeface="Roboto"/>
              </a:defRPr>
            </a:lvl4pPr>
            <a:lvl5pPr lvl="4" rtl="0">
              <a:spcBef>
                <a:spcPts val="0"/>
              </a:spcBef>
              <a:spcAft>
                <a:spcPts val="0"/>
              </a:spcAft>
              <a:buClr>
                <a:schemeClr val="dk2"/>
              </a:buClr>
              <a:buSzPts val="2800"/>
              <a:buFont typeface="Roboto"/>
              <a:buNone/>
              <a:defRPr b="1" sz="2800">
                <a:solidFill>
                  <a:schemeClr val="dk2"/>
                </a:solidFill>
                <a:latin typeface="Roboto"/>
                <a:ea typeface="Roboto"/>
                <a:cs typeface="Roboto"/>
                <a:sym typeface="Roboto"/>
              </a:defRPr>
            </a:lvl5pPr>
            <a:lvl6pPr lvl="5" rtl="0">
              <a:spcBef>
                <a:spcPts val="0"/>
              </a:spcBef>
              <a:spcAft>
                <a:spcPts val="0"/>
              </a:spcAft>
              <a:buClr>
                <a:schemeClr val="dk2"/>
              </a:buClr>
              <a:buSzPts val="2800"/>
              <a:buFont typeface="Roboto"/>
              <a:buNone/>
              <a:defRPr b="1" sz="2800">
                <a:solidFill>
                  <a:schemeClr val="dk2"/>
                </a:solidFill>
                <a:latin typeface="Roboto"/>
                <a:ea typeface="Roboto"/>
                <a:cs typeface="Roboto"/>
                <a:sym typeface="Roboto"/>
              </a:defRPr>
            </a:lvl6pPr>
            <a:lvl7pPr lvl="6" rtl="0">
              <a:spcBef>
                <a:spcPts val="0"/>
              </a:spcBef>
              <a:spcAft>
                <a:spcPts val="0"/>
              </a:spcAft>
              <a:buClr>
                <a:schemeClr val="dk2"/>
              </a:buClr>
              <a:buSzPts val="2800"/>
              <a:buFont typeface="Roboto"/>
              <a:buNone/>
              <a:defRPr b="1" sz="2800">
                <a:solidFill>
                  <a:schemeClr val="dk2"/>
                </a:solidFill>
                <a:latin typeface="Roboto"/>
                <a:ea typeface="Roboto"/>
                <a:cs typeface="Roboto"/>
                <a:sym typeface="Roboto"/>
              </a:defRPr>
            </a:lvl7pPr>
            <a:lvl8pPr lvl="7" rtl="0">
              <a:spcBef>
                <a:spcPts val="0"/>
              </a:spcBef>
              <a:spcAft>
                <a:spcPts val="0"/>
              </a:spcAft>
              <a:buClr>
                <a:schemeClr val="dk2"/>
              </a:buClr>
              <a:buSzPts val="2800"/>
              <a:buFont typeface="Roboto"/>
              <a:buNone/>
              <a:defRPr b="1" sz="2800">
                <a:solidFill>
                  <a:schemeClr val="dk2"/>
                </a:solidFill>
                <a:latin typeface="Roboto"/>
                <a:ea typeface="Roboto"/>
                <a:cs typeface="Roboto"/>
                <a:sym typeface="Roboto"/>
              </a:defRPr>
            </a:lvl8pPr>
            <a:lvl9pPr lvl="8" rtl="0">
              <a:spcBef>
                <a:spcPts val="0"/>
              </a:spcBef>
              <a:spcAft>
                <a:spcPts val="0"/>
              </a:spcAft>
              <a:buClr>
                <a:schemeClr val="dk2"/>
              </a:buClr>
              <a:buSzPts val="2800"/>
              <a:buFont typeface="Roboto"/>
              <a:buNone/>
              <a:defRPr b="1" sz="2800">
                <a:solidFill>
                  <a:schemeClr val="dk2"/>
                </a:solidFill>
                <a:latin typeface="Roboto"/>
                <a:ea typeface="Roboto"/>
                <a:cs typeface="Roboto"/>
                <a:sym typeface="Roboto"/>
              </a:defRPr>
            </a:lvl9pPr>
          </a:lstStyle>
          <a:p/>
        </p:txBody>
      </p:sp>
      <p:sp>
        <p:nvSpPr>
          <p:cNvPr id="7" name="Google Shape;7;p1"/>
          <p:cNvSpPr txBox="1"/>
          <p:nvPr>
            <p:ph idx="1" type="body"/>
          </p:nvPr>
        </p:nvSpPr>
        <p:spPr>
          <a:xfrm>
            <a:off x="311700" y="1152475"/>
            <a:ext cx="6291300" cy="3416400"/>
          </a:xfrm>
          <a:prstGeom prst="rect">
            <a:avLst/>
          </a:prstGeom>
          <a:noFill/>
          <a:ln>
            <a:noFill/>
          </a:ln>
        </p:spPr>
        <p:txBody>
          <a:bodyPr anchorCtr="0" anchor="t" bIns="91425" lIns="91425" spcFirstLastPara="1" rIns="91425" wrap="square" tIns="91425">
            <a:noAutofit/>
          </a:bodyPr>
          <a:lstStyle>
            <a:lvl1pPr indent="-330200" lvl="0" marL="457200" rtl="0">
              <a:lnSpc>
                <a:spcPct val="115000"/>
              </a:lnSpc>
              <a:spcBef>
                <a:spcPts val="0"/>
              </a:spcBef>
              <a:spcAft>
                <a:spcPts val="0"/>
              </a:spcAft>
              <a:buClr>
                <a:schemeClr val="dk2"/>
              </a:buClr>
              <a:buSzPts val="1600"/>
              <a:buFont typeface="Roboto Medium"/>
              <a:buChar char="●"/>
              <a:defRPr sz="1600">
                <a:solidFill>
                  <a:schemeClr val="dk2"/>
                </a:solidFill>
                <a:latin typeface="Roboto Medium"/>
                <a:ea typeface="Roboto Medium"/>
                <a:cs typeface="Roboto Medium"/>
                <a:sym typeface="Roboto Medium"/>
              </a:defRPr>
            </a:lvl1pPr>
            <a:lvl2pPr indent="-317500" lvl="1" marL="914400" rtl="0">
              <a:lnSpc>
                <a:spcPct val="115000"/>
              </a:lnSpc>
              <a:spcBef>
                <a:spcPts val="1600"/>
              </a:spcBef>
              <a:spcAft>
                <a:spcPts val="0"/>
              </a:spcAft>
              <a:buClr>
                <a:schemeClr val="dk2"/>
              </a:buClr>
              <a:buSzPts val="1400"/>
              <a:buFont typeface="Roboto Medium"/>
              <a:buChar char="○"/>
              <a:defRPr>
                <a:solidFill>
                  <a:schemeClr val="dk2"/>
                </a:solidFill>
                <a:latin typeface="Roboto Medium"/>
                <a:ea typeface="Roboto Medium"/>
                <a:cs typeface="Roboto Medium"/>
                <a:sym typeface="Roboto Medium"/>
              </a:defRPr>
            </a:lvl2pPr>
            <a:lvl3pPr indent="-317500" lvl="2" marL="1371600" rtl="0">
              <a:lnSpc>
                <a:spcPct val="115000"/>
              </a:lnSpc>
              <a:spcBef>
                <a:spcPts val="1600"/>
              </a:spcBef>
              <a:spcAft>
                <a:spcPts val="0"/>
              </a:spcAft>
              <a:buClr>
                <a:schemeClr val="dk2"/>
              </a:buClr>
              <a:buSzPts val="1400"/>
              <a:buFont typeface="Roboto Medium"/>
              <a:buChar char="■"/>
              <a:defRPr>
                <a:solidFill>
                  <a:schemeClr val="dk2"/>
                </a:solidFill>
                <a:latin typeface="Roboto Medium"/>
                <a:ea typeface="Roboto Medium"/>
                <a:cs typeface="Roboto Medium"/>
                <a:sym typeface="Roboto Medium"/>
              </a:defRPr>
            </a:lvl3pPr>
            <a:lvl4pPr indent="-317500" lvl="3" marL="1828800" rtl="0">
              <a:lnSpc>
                <a:spcPct val="115000"/>
              </a:lnSpc>
              <a:spcBef>
                <a:spcPts val="1600"/>
              </a:spcBef>
              <a:spcAft>
                <a:spcPts val="0"/>
              </a:spcAft>
              <a:buClr>
                <a:schemeClr val="dk2"/>
              </a:buClr>
              <a:buSzPts val="1400"/>
              <a:buFont typeface="Roboto Medium"/>
              <a:buChar char="●"/>
              <a:defRPr>
                <a:solidFill>
                  <a:schemeClr val="dk2"/>
                </a:solidFill>
                <a:latin typeface="Roboto Medium"/>
                <a:ea typeface="Roboto Medium"/>
                <a:cs typeface="Roboto Medium"/>
                <a:sym typeface="Roboto Medium"/>
              </a:defRPr>
            </a:lvl4pPr>
            <a:lvl5pPr indent="-317500" lvl="4" marL="2286000" rtl="0">
              <a:lnSpc>
                <a:spcPct val="115000"/>
              </a:lnSpc>
              <a:spcBef>
                <a:spcPts val="1600"/>
              </a:spcBef>
              <a:spcAft>
                <a:spcPts val="0"/>
              </a:spcAft>
              <a:buClr>
                <a:schemeClr val="dk2"/>
              </a:buClr>
              <a:buSzPts val="1400"/>
              <a:buFont typeface="Roboto Medium"/>
              <a:buChar char="○"/>
              <a:defRPr>
                <a:solidFill>
                  <a:schemeClr val="dk2"/>
                </a:solidFill>
                <a:latin typeface="Roboto Medium"/>
                <a:ea typeface="Roboto Medium"/>
                <a:cs typeface="Roboto Medium"/>
                <a:sym typeface="Roboto Medium"/>
              </a:defRPr>
            </a:lvl5pPr>
            <a:lvl6pPr indent="-317500" lvl="5" marL="2743200" rtl="0">
              <a:lnSpc>
                <a:spcPct val="115000"/>
              </a:lnSpc>
              <a:spcBef>
                <a:spcPts val="1600"/>
              </a:spcBef>
              <a:spcAft>
                <a:spcPts val="0"/>
              </a:spcAft>
              <a:buClr>
                <a:schemeClr val="dk2"/>
              </a:buClr>
              <a:buSzPts val="1400"/>
              <a:buFont typeface="Roboto Medium"/>
              <a:buChar char="■"/>
              <a:defRPr>
                <a:solidFill>
                  <a:schemeClr val="dk2"/>
                </a:solidFill>
                <a:latin typeface="Roboto Medium"/>
                <a:ea typeface="Roboto Medium"/>
                <a:cs typeface="Roboto Medium"/>
                <a:sym typeface="Roboto Medium"/>
              </a:defRPr>
            </a:lvl6pPr>
            <a:lvl7pPr indent="-317500" lvl="6" marL="3200400" rtl="0">
              <a:lnSpc>
                <a:spcPct val="115000"/>
              </a:lnSpc>
              <a:spcBef>
                <a:spcPts val="1600"/>
              </a:spcBef>
              <a:spcAft>
                <a:spcPts val="0"/>
              </a:spcAft>
              <a:buClr>
                <a:schemeClr val="dk2"/>
              </a:buClr>
              <a:buSzPts val="1400"/>
              <a:buFont typeface="Roboto Medium"/>
              <a:buChar char="●"/>
              <a:defRPr>
                <a:solidFill>
                  <a:schemeClr val="dk2"/>
                </a:solidFill>
                <a:latin typeface="Roboto Medium"/>
                <a:ea typeface="Roboto Medium"/>
                <a:cs typeface="Roboto Medium"/>
                <a:sym typeface="Roboto Medium"/>
              </a:defRPr>
            </a:lvl7pPr>
            <a:lvl8pPr indent="-317500" lvl="7" marL="3657600" rtl="0">
              <a:lnSpc>
                <a:spcPct val="115000"/>
              </a:lnSpc>
              <a:spcBef>
                <a:spcPts val="1600"/>
              </a:spcBef>
              <a:spcAft>
                <a:spcPts val="0"/>
              </a:spcAft>
              <a:buClr>
                <a:schemeClr val="dk2"/>
              </a:buClr>
              <a:buSzPts val="1400"/>
              <a:buFont typeface="Roboto Medium"/>
              <a:buChar char="○"/>
              <a:defRPr>
                <a:solidFill>
                  <a:schemeClr val="dk2"/>
                </a:solidFill>
                <a:latin typeface="Roboto Medium"/>
                <a:ea typeface="Roboto Medium"/>
                <a:cs typeface="Roboto Medium"/>
                <a:sym typeface="Roboto Medium"/>
              </a:defRPr>
            </a:lvl8pPr>
            <a:lvl9pPr indent="-317500" lvl="8" marL="4114800" rtl="0">
              <a:lnSpc>
                <a:spcPct val="115000"/>
              </a:lnSpc>
              <a:spcBef>
                <a:spcPts val="1600"/>
              </a:spcBef>
              <a:spcAft>
                <a:spcPts val="1600"/>
              </a:spcAft>
              <a:buClr>
                <a:schemeClr val="dk2"/>
              </a:buClr>
              <a:buSzPts val="1400"/>
              <a:buFont typeface="Roboto Medium"/>
              <a:buChar char="■"/>
              <a:defRPr>
                <a:solidFill>
                  <a:schemeClr val="dk2"/>
                </a:solidFill>
                <a:latin typeface="Roboto Medium"/>
                <a:ea typeface="Roboto Medium"/>
                <a:cs typeface="Roboto Medium"/>
                <a:sym typeface="Roboto Medium"/>
              </a:defRPr>
            </a:lvl9pPr>
          </a:lstStyle>
          <a:p/>
        </p:txBody>
      </p:sp>
      <p:sp>
        <p:nvSpPr>
          <p:cNvPr id="8" name="Google Shape;8;p1"/>
          <p:cNvSpPr txBox="1"/>
          <p:nvPr>
            <p:ph idx="12" type="sldNum"/>
          </p:nvPr>
        </p:nvSpPr>
        <p:spPr>
          <a:xfrm>
            <a:off x="8536100" y="4749850"/>
            <a:ext cx="480600" cy="270900"/>
          </a:xfrm>
          <a:prstGeom prst="rect">
            <a:avLst/>
          </a:prstGeom>
          <a:solidFill>
            <a:srgbClr val="000000">
              <a:alpha val="66480"/>
            </a:srgbClr>
          </a:solidFill>
          <a:ln>
            <a:noFill/>
          </a:ln>
        </p:spPr>
        <p:txBody>
          <a:bodyPr anchorCtr="0" anchor="ctr" bIns="91425" lIns="91425" spcFirstLastPara="1" rIns="91425" wrap="square" tIns="91425">
            <a:noAutofit/>
          </a:bodyPr>
          <a:lstStyle>
            <a:lvl1pPr lvl="0" rtl="0" algn="ctr">
              <a:buNone/>
              <a:defRPr sz="1300">
                <a:solidFill>
                  <a:srgbClr val="FFFFFF"/>
                </a:solidFill>
                <a:latin typeface="Roboto Light"/>
                <a:ea typeface="Roboto Light"/>
                <a:cs typeface="Roboto Light"/>
                <a:sym typeface="Roboto Light"/>
              </a:defRPr>
            </a:lvl1pPr>
            <a:lvl2pPr lvl="1" rtl="0" algn="ctr">
              <a:buNone/>
              <a:defRPr sz="1300">
                <a:solidFill>
                  <a:srgbClr val="FFFFFF"/>
                </a:solidFill>
                <a:latin typeface="Roboto Light"/>
                <a:ea typeface="Roboto Light"/>
                <a:cs typeface="Roboto Light"/>
                <a:sym typeface="Roboto Light"/>
              </a:defRPr>
            </a:lvl2pPr>
            <a:lvl3pPr lvl="2" rtl="0" algn="ctr">
              <a:buNone/>
              <a:defRPr sz="1300">
                <a:solidFill>
                  <a:srgbClr val="FFFFFF"/>
                </a:solidFill>
                <a:latin typeface="Roboto Light"/>
                <a:ea typeface="Roboto Light"/>
                <a:cs typeface="Roboto Light"/>
                <a:sym typeface="Roboto Light"/>
              </a:defRPr>
            </a:lvl3pPr>
            <a:lvl4pPr lvl="3" rtl="0" algn="ctr">
              <a:buNone/>
              <a:defRPr sz="1300">
                <a:solidFill>
                  <a:srgbClr val="FFFFFF"/>
                </a:solidFill>
                <a:latin typeface="Roboto Light"/>
                <a:ea typeface="Roboto Light"/>
                <a:cs typeface="Roboto Light"/>
                <a:sym typeface="Roboto Light"/>
              </a:defRPr>
            </a:lvl4pPr>
            <a:lvl5pPr lvl="4" rtl="0" algn="ctr">
              <a:buNone/>
              <a:defRPr sz="1300">
                <a:solidFill>
                  <a:srgbClr val="FFFFFF"/>
                </a:solidFill>
                <a:latin typeface="Roboto Light"/>
                <a:ea typeface="Roboto Light"/>
                <a:cs typeface="Roboto Light"/>
                <a:sym typeface="Roboto Light"/>
              </a:defRPr>
            </a:lvl5pPr>
            <a:lvl6pPr lvl="5" rtl="0" algn="ctr">
              <a:buNone/>
              <a:defRPr sz="1300">
                <a:solidFill>
                  <a:srgbClr val="FFFFFF"/>
                </a:solidFill>
                <a:latin typeface="Roboto Light"/>
                <a:ea typeface="Roboto Light"/>
                <a:cs typeface="Roboto Light"/>
                <a:sym typeface="Roboto Light"/>
              </a:defRPr>
            </a:lvl6pPr>
            <a:lvl7pPr lvl="6" rtl="0" algn="ctr">
              <a:buNone/>
              <a:defRPr sz="1300">
                <a:solidFill>
                  <a:srgbClr val="FFFFFF"/>
                </a:solidFill>
                <a:latin typeface="Roboto Light"/>
                <a:ea typeface="Roboto Light"/>
                <a:cs typeface="Roboto Light"/>
                <a:sym typeface="Roboto Light"/>
              </a:defRPr>
            </a:lvl7pPr>
            <a:lvl8pPr lvl="7" rtl="0" algn="ctr">
              <a:buNone/>
              <a:defRPr sz="1300">
                <a:solidFill>
                  <a:srgbClr val="FFFFFF"/>
                </a:solidFill>
                <a:latin typeface="Roboto Light"/>
                <a:ea typeface="Roboto Light"/>
                <a:cs typeface="Roboto Light"/>
                <a:sym typeface="Roboto Light"/>
              </a:defRPr>
            </a:lvl8pPr>
            <a:lvl9pPr lvl="8" rtl="0" algn="ctr">
              <a:buNone/>
              <a:defRPr sz="1300">
                <a:solidFill>
                  <a:srgbClr val="FFFFFF"/>
                </a:solidFill>
                <a:latin typeface="Roboto Light"/>
                <a:ea typeface="Roboto Light"/>
                <a:cs typeface="Roboto Light"/>
                <a:sym typeface="Roboto Light"/>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4.xml"/><Relationship Id="rId3" Type="http://schemas.openxmlformats.org/officeDocument/2006/relationships/image" Target="../media/image4.jpg"/><Relationship Id="rId4" Type="http://schemas.openxmlformats.org/officeDocument/2006/relationships/image" Target="../media/image2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Relationship Id="rId3" Type="http://schemas.openxmlformats.org/officeDocument/2006/relationships/image" Target="../media/image4.jpg"/><Relationship Id="rId4" Type="http://schemas.openxmlformats.org/officeDocument/2006/relationships/image" Target="../media/image2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6.xml"/><Relationship Id="rId3" Type="http://schemas.openxmlformats.org/officeDocument/2006/relationships/image" Target="../media/image2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7.xml"/><Relationship Id="rId3" Type="http://schemas.openxmlformats.org/officeDocument/2006/relationships/image" Target="../media/image2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8.xml"/><Relationship Id="rId3" Type="http://schemas.openxmlformats.org/officeDocument/2006/relationships/image" Target="../media/image2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8.xml"/><Relationship Id="rId3"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9.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24.jpg"/><Relationship Id="rId4" Type="http://schemas.openxmlformats.org/officeDocument/2006/relationships/image" Target="../media/image27.png"/><Relationship Id="rId5" Type="http://schemas.openxmlformats.org/officeDocument/2006/relationships/image" Target="../media/image26.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4.jpg"/><Relationship Id="rId5" Type="http://schemas.openxmlformats.org/officeDocument/2006/relationships/image" Target="../media/image18.jpg"/><Relationship Id="rId6" Type="http://schemas.openxmlformats.org/officeDocument/2006/relationships/image" Target="../media/image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6"/>
          <p:cNvSpPr txBox="1"/>
          <p:nvPr>
            <p:ph type="ctrTitle"/>
          </p:nvPr>
        </p:nvSpPr>
        <p:spPr>
          <a:xfrm>
            <a:off x="729450" y="2048325"/>
            <a:ext cx="7688100" cy="131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Understanding </a:t>
            </a:r>
            <a:br>
              <a:rPr lang="en-US"/>
            </a:br>
            <a:r>
              <a:rPr lang="en-US"/>
              <a:t>Inclusive Design</a:t>
            </a:r>
            <a:endParaRPr/>
          </a:p>
        </p:txBody>
      </p:sp>
      <p:sp>
        <p:nvSpPr>
          <p:cNvPr id="184" name="Google Shape;184;p36"/>
          <p:cNvSpPr txBox="1"/>
          <p:nvPr>
            <p:ph idx="4294967295" type="title"/>
          </p:nvPr>
        </p:nvSpPr>
        <p:spPr>
          <a:xfrm>
            <a:off x="335625" y="659575"/>
            <a:ext cx="4084800" cy="54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Part 3a:</a:t>
            </a:r>
            <a:endParaRPr/>
          </a:p>
        </p:txBody>
      </p:sp>
      <p:sp>
        <p:nvSpPr>
          <p:cNvPr id="185" name="Google Shape;185;p36"/>
          <p:cNvSpPr txBox="1"/>
          <p:nvPr>
            <p:ph idx="1" type="subTitle"/>
          </p:nvPr>
        </p:nvSpPr>
        <p:spPr>
          <a:xfrm>
            <a:off x="729627" y="3553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Marcelo Paiva (30min)</a:t>
            </a:r>
            <a:endParaRPr/>
          </a:p>
        </p:txBody>
      </p:sp>
      <p:sp>
        <p:nvSpPr>
          <p:cNvPr id="186" name="Google Shape;186;p36"/>
          <p:cNvSpPr/>
          <p:nvPr/>
        </p:nvSpPr>
        <p:spPr>
          <a:xfrm>
            <a:off x="8751450" y="4771775"/>
            <a:ext cx="267300" cy="2673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5"/>
          <p:cNvSpPr txBox="1"/>
          <p:nvPr>
            <p:ph idx="1" type="body"/>
          </p:nvPr>
        </p:nvSpPr>
        <p:spPr>
          <a:xfrm>
            <a:off x="1262850" y="3298225"/>
            <a:ext cx="6597600" cy="1164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US"/>
              <a:t>Post-Pandemic</a:t>
            </a:r>
            <a:endParaRPr/>
          </a:p>
        </p:txBody>
      </p:sp>
      <p:sp>
        <p:nvSpPr>
          <p:cNvPr id="279" name="Google Shape;279;p45"/>
          <p:cNvSpPr txBox="1"/>
          <p:nvPr>
            <p:ph idx="4294967295" type="title"/>
          </p:nvPr>
        </p:nvSpPr>
        <p:spPr>
          <a:xfrm>
            <a:off x="282575" y="339425"/>
            <a:ext cx="7907400" cy="48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280" name="Google Shape;280;p45"/>
          <p:cNvSpPr txBox="1"/>
          <p:nvPr>
            <p:ph type="title"/>
          </p:nvPr>
        </p:nvSpPr>
        <p:spPr>
          <a:xfrm>
            <a:off x="1262850" y="1343550"/>
            <a:ext cx="6892200" cy="1917300"/>
          </a:xfrm>
          <a:prstGeom prst="rect">
            <a:avLst/>
          </a:prstGeom>
        </p:spPr>
        <p:txBody>
          <a:bodyPr anchorCtr="0" anchor="b" bIns="0" lIns="91425" spcFirstLastPara="1" rIns="91425" wrap="square" tIns="0">
            <a:noAutofit/>
          </a:bodyPr>
          <a:lstStyle/>
          <a:p>
            <a:pPr indent="0" lvl="0" marL="0" rtl="0" algn="l">
              <a:spcBef>
                <a:spcPts val="0"/>
              </a:spcBef>
              <a:spcAft>
                <a:spcPts val="0"/>
              </a:spcAft>
              <a:buNone/>
            </a:pPr>
            <a:r>
              <a:rPr lang="en-US"/>
              <a:t>Digital </a:t>
            </a:r>
            <a:br>
              <a:rPr lang="en-US"/>
            </a:br>
            <a:r>
              <a:rPr lang="en-US"/>
              <a:t>Experiences</a:t>
            </a:r>
            <a:endParaRPr/>
          </a:p>
        </p:txBody>
      </p:sp>
      <p:sp>
        <p:nvSpPr>
          <p:cNvPr id="281" name="Google Shape;281;p45"/>
          <p:cNvSpPr txBox="1"/>
          <p:nvPr>
            <p:ph idx="12" type="sldNum"/>
          </p:nvPr>
        </p:nvSpPr>
        <p:spPr>
          <a:xfrm>
            <a:off x="8536100" y="4749850"/>
            <a:ext cx="480600" cy="27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85" name="Shape 285"/>
        <p:cNvGrpSpPr/>
        <p:nvPr/>
      </p:nvGrpSpPr>
      <p:grpSpPr>
        <a:xfrm>
          <a:off x="0" y="0"/>
          <a:ext cx="0" cy="0"/>
          <a:chOff x="0" y="0"/>
          <a:chExt cx="0" cy="0"/>
        </a:xfrm>
      </p:grpSpPr>
      <p:pic>
        <p:nvPicPr>
          <p:cNvPr descr="A picture containing food, drawing&#10;&#10;Description automatically generated" id="286" name="Google Shape;286;p46"/>
          <p:cNvPicPr preferRelativeResize="0"/>
          <p:nvPr/>
        </p:nvPicPr>
        <p:blipFill rotWithShape="1">
          <a:blip r:embed="rId3">
            <a:alphaModFix/>
          </a:blip>
          <a:srcRect b="35442" l="0" r="0" t="0"/>
          <a:stretch/>
        </p:blipFill>
        <p:spPr>
          <a:xfrm>
            <a:off x="4115435" y="4883368"/>
            <a:ext cx="913129" cy="140315"/>
          </a:xfrm>
          <a:prstGeom prst="rect">
            <a:avLst/>
          </a:prstGeom>
          <a:noFill/>
          <a:ln>
            <a:noFill/>
          </a:ln>
        </p:spPr>
      </p:pic>
      <p:pic>
        <p:nvPicPr>
          <p:cNvPr id="287" name="Google Shape;287;p46"/>
          <p:cNvPicPr preferRelativeResize="0"/>
          <p:nvPr/>
        </p:nvPicPr>
        <p:blipFill rotWithShape="1">
          <a:blip r:embed="rId4">
            <a:alphaModFix/>
          </a:blip>
          <a:srcRect b="7806" l="0" r="0" t="7798"/>
          <a:stretch/>
        </p:blipFill>
        <p:spPr>
          <a:xfrm>
            <a:off x="0" y="0"/>
            <a:ext cx="9143997" cy="5143501"/>
          </a:xfrm>
          <a:prstGeom prst="rect">
            <a:avLst/>
          </a:prstGeom>
          <a:noFill/>
          <a:ln>
            <a:noFill/>
          </a:ln>
        </p:spPr>
      </p:pic>
      <p:sp>
        <p:nvSpPr>
          <p:cNvPr id="288" name="Google Shape;288;p46"/>
          <p:cNvSpPr/>
          <p:nvPr/>
        </p:nvSpPr>
        <p:spPr>
          <a:xfrm>
            <a:off x="0" y="1226700"/>
            <a:ext cx="9144000" cy="3916800"/>
          </a:xfrm>
          <a:prstGeom prst="rect">
            <a:avLst/>
          </a:prstGeom>
          <a:gradFill>
            <a:gsLst>
              <a:gs pos="0">
                <a:srgbClr val="FFFFFF">
                  <a:alpha val="0"/>
                </a:srgbClr>
              </a:gs>
              <a:gs pos="100000">
                <a:srgbClr val="130E25">
                  <a:alpha val="52156"/>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6"/>
          <p:cNvSpPr txBox="1"/>
          <p:nvPr/>
        </p:nvSpPr>
        <p:spPr>
          <a:xfrm>
            <a:off x="2120400" y="4864125"/>
            <a:ext cx="6231300" cy="178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US" sz="700">
                <a:solidFill>
                  <a:schemeClr val="lt1"/>
                </a:solidFill>
                <a:latin typeface="Roboto"/>
                <a:ea typeface="Roboto"/>
                <a:cs typeface="Roboto"/>
                <a:sym typeface="Roboto"/>
              </a:rPr>
              <a:t>Photo by Anna Shvets from Pexels</a:t>
            </a:r>
            <a:endParaRPr sz="700">
              <a:solidFill>
                <a:schemeClr val="lt1"/>
              </a:solidFill>
              <a:latin typeface="Roboto"/>
              <a:ea typeface="Roboto"/>
              <a:cs typeface="Roboto"/>
              <a:sym typeface="Roboto"/>
            </a:endParaRPr>
          </a:p>
        </p:txBody>
      </p:sp>
      <p:sp>
        <p:nvSpPr>
          <p:cNvPr id="290" name="Google Shape;290;p46"/>
          <p:cNvSpPr txBox="1"/>
          <p:nvPr>
            <p:ph idx="4294967295" type="title"/>
          </p:nvPr>
        </p:nvSpPr>
        <p:spPr>
          <a:xfrm>
            <a:off x="396175" y="3773900"/>
            <a:ext cx="7473300" cy="119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sz="5300">
                <a:solidFill>
                  <a:schemeClr val="lt2"/>
                </a:solidFill>
              </a:rPr>
              <a:t>Healthcare</a:t>
            </a:r>
            <a:endParaRPr sz="5300">
              <a:solidFill>
                <a:schemeClr val="lt2"/>
              </a:solidFill>
            </a:endParaRPr>
          </a:p>
        </p:txBody>
      </p:sp>
      <p:sp>
        <p:nvSpPr>
          <p:cNvPr id="291" name="Google Shape;291;p4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95" name="Shape 295"/>
        <p:cNvGrpSpPr/>
        <p:nvPr/>
      </p:nvGrpSpPr>
      <p:grpSpPr>
        <a:xfrm>
          <a:off x="0" y="0"/>
          <a:ext cx="0" cy="0"/>
          <a:chOff x="0" y="0"/>
          <a:chExt cx="0" cy="0"/>
        </a:xfrm>
      </p:grpSpPr>
      <p:pic>
        <p:nvPicPr>
          <p:cNvPr descr="A picture containing food, drawing&#10;&#10;Description automatically generated" id="296" name="Google Shape;296;p47"/>
          <p:cNvPicPr preferRelativeResize="0"/>
          <p:nvPr/>
        </p:nvPicPr>
        <p:blipFill rotWithShape="1">
          <a:blip r:embed="rId3">
            <a:alphaModFix/>
          </a:blip>
          <a:srcRect b="35442" l="0" r="0" t="0"/>
          <a:stretch/>
        </p:blipFill>
        <p:spPr>
          <a:xfrm>
            <a:off x="4115435" y="4883368"/>
            <a:ext cx="913129" cy="140315"/>
          </a:xfrm>
          <a:prstGeom prst="rect">
            <a:avLst/>
          </a:prstGeom>
          <a:noFill/>
          <a:ln>
            <a:noFill/>
          </a:ln>
        </p:spPr>
      </p:pic>
      <p:pic>
        <p:nvPicPr>
          <p:cNvPr id="297" name="Google Shape;297;p47"/>
          <p:cNvPicPr preferRelativeResize="0"/>
          <p:nvPr/>
        </p:nvPicPr>
        <p:blipFill rotWithShape="1">
          <a:blip r:embed="rId4">
            <a:alphaModFix/>
          </a:blip>
          <a:srcRect b="7862" l="0" r="0" t="7862"/>
          <a:stretch/>
        </p:blipFill>
        <p:spPr>
          <a:xfrm>
            <a:off x="0" y="0"/>
            <a:ext cx="9143997" cy="5143502"/>
          </a:xfrm>
          <a:prstGeom prst="rect">
            <a:avLst/>
          </a:prstGeom>
          <a:noFill/>
          <a:ln>
            <a:noFill/>
          </a:ln>
        </p:spPr>
      </p:pic>
      <p:sp>
        <p:nvSpPr>
          <p:cNvPr id="298" name="Google Shape;298;p47"/>
          <p:cNvSpPr/>
          <p:nvPr/>
        </p:nvSpPr>
        <p:spPr>
          <a:xfrm>
            <a:off x="0" y="1226700"/>
            <a:ext cx="9144000" cy="3916800"/>
          </a:xfrm>
          <a:prstGeom prst="rect">
            <a:avLst/>
          </a:prstGeom>
          <a:gradFill>
            <a:gsLst>
              <a:gs pos="0">
                <a:srgbClr val="FFFFFF">
                  <a:alpha val="0"/>
                </a:srgbClr>
              </a:gs>
              <a:gs pos="100000">
                <a:srgbClr val="130E25">
                  <a:alpha val="52156"/>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7"/>
          <p:cNvSpPr txBox="1"/>
          <p:nvPr/>
        </p:nvSpPr>
        <p:spPr>
          <a:xfrm>
            <a:off x="2120400" y="4864125"/>
            <a:ext cx="6231300" cy="178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US" sz="700">
                <a:solidFill>
                  <a:schemeClr val="lt1"/>
                </a:solidFill>
                <a:latin typeface="Roboto"/>
                <a:ea typeface="Roboto"/>
                <a:cs typeface="Roboto"/>
                <a:sym typeface="Roboto"/>
              </a:rPr>
              <a:t>Photo by August de Richelieu from Pexels</a:t>
            </a:r>
            <a:endParaRPr sz="700">
              <a:solidFill>
                <a:schemeClr val="lt1"/>
              </a:solidFill>
              <a:latin typeface="Roboto"/>
              <a:ea typeface="Roboto"/>
              <a:cs typeface="Roboto"/>
              <a:sym typeface="Roboto"/>
            </a:endParaRPr>
          </a:p>
        </p:txBody>
      </p:sp>
      <p:sp>
        <p:nvSpPr>
          <p:cNvPr id="300" name="Google Shape;300;p47"/>
          <p:cNvSpPr txBox="1"/>
          <p:nvPr>
            <p:ph idx="4294967295" type="title"/>
          </p:nvPr>
        </p:nvSpPr>
        <p:spPr>
          <a:xfrm>
            <a:off x="396175" y="3773900"/>
            <a:ext cx="7473300" cy="119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sz="5300">
                <a:solidFill>
                  <a:schemeClr val="lt2"/>
                </a:solidFill>
              </a:rPr>
              <a:t>Education</a:t>
            </a:r>
            <a:endParaRPr sz="5300">
              <a:solidFill>
                <a:schemeClr val="lt2"/>
              </a:solidFill>
            </a:endParaRPr>
          </a:p>
        </p:txBody>
      </p:sp>
      <p:sp>
        <p:nvSpPr>
          <p:cNvPr id="301" name="Google Shape;301;p4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05" name="Shape 305"/>
        <p:cNvGrpSpPr/>
        <p:nvPr/>
      </p:nvGrpSpPr>
      <p:grpSpPr>
        <a:xfrm>
          <a:off x="0" y="0"/>
          <a:ext cx="0" cy="0"/>
          <a:chOff x="0" y="0"/>
          <a:chExt cx="0" cy="0"/>
        </a:xfrm>
      </p:grpSpPr>
      <p:pic>
        <p:nvPicPr>
          <p:cNvPr descr="A picture containing food, drawing&#10;&#10;Description automatically generated" id="306" name="Google Shape;306;p48"/>
          <p:cNvPicPr preferRelativeResize="0"/>
          <p:nvPr/>
        </p:nvPicPr>
        <p:blipFill rotWithShape="1">
          <a:blip r:embed="rId3">
            <a:alphaModFix/>
          </a:blip>
          <a:srcRect b="35442" l="0" r="0" t="0"/>
          <a:stretch/>
        </p:blipFill>
        <p:spPr>
          <a:xfrm>
            <a:off x="4115435" y="4883368"/>
            <a:ext cx="913129" cy="140315"/>
          </a:xfrm>
          <a:prstGeom prst="rect">
            <a:avLst/>
          </a:prstGeom>
          <a:noFill/>
          <a:ln>
            <a:noFill/>
          </a:ln>
        </p:spPr>
      </p:pic>
      <p:pic>
        <p:nvPicPr>
          <p:cNvPr id="307" name="Google Shape;307;p48"/>
          <p:cNvPicPr preferRelativeResize="0"/>
          <p:nvPr/>
        </p:nvPicPr>
        <p:blipFill rotWithShape="1">
          <a:blip r:embed="rId4">
            <a:alphaModFix/>
          </a:blip>
          <a:srcRect b="7806" l="0" r="0" t="7798"/>
          <a:stretch/>
        </p:blipFill>
        <p:spPr>
          <a:xfrm>
            <a:off x="0" y="0"/>
            <a:ext cx="9143997" cy="5143501"/>
          </a:xfrm>
          <a:prstGeom prst="rect">
            <a:avLst/>
          </a:prstGeom>
          <a:noFill/>
          <a:ln>
            <a:noFill/>
          </a:ln>
        </p:spPr>
      </p:pic>
      <p:sp>
        <p:nvSpPr>
          <p:cNvPr id="308" name="Google Shape;308;p48"/>
          <p:cNvSpPr/>
          <p:nvPr/>
        </p:nvSpPr>
        <p:spPr>
          <a:xfrm>
            <a:off x="0" y="1226700"/>
            <a:ext cx="9144000" cy="3916800"/>
          </a:xfrm>
          <a:prstGeom prst="rect">
            <a:avLst/>
          </a:prstGeom>
          <a:gradFill>
            <a:gsLst>
              <a:gs pos="0">
                <a:srgbClr val="FFFFFF">
                  <a:alpha val="0"/>
                </a:srgbClr>
              </a:gs>
              <a:gs pos="100000">
                <a:srgbClr val="130E25">
                  <a:alpha val="52156"/>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8"/>
          <p:cNvSpPr txBox="1"/>
          <p:nvPr/>
        </p:nvSpPr>
        <p:spPr>
          <a:xfrm>
            <a:off x="2120400" y="4864125"/>
            <a:ext cx="6231300" cy="178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US" sz="700">
                <a:solidFill>
                  <a:schemeClr val="lt1"/>
                </a:solidFill>
                <a:latin typeface="Roboto"/>
                <a:ea typeface="Roboto"/>
                <a:cs typeface="Roboto"/>
                <a:sym typeface="Roboto"/>
              </a:rPr>
              <a:t>Photo by Liza Summer from Pexels</a:t>
            </a:r>
            <a:endParaRPr sz="700">
              <a:solidFill>
                <a:schemeClr val="lt1"/>
              </a:solidFill>
              <a:latin typeface="Roboto"/>
              <a:ea typeface="Roboto"/>
              <a:cs typeface="Roboto"/>
              <a:sym typeface="Roboto"/>
            </a:endParaRPr>
          </a:p>
          <a:p>
            <a:pPr indent="0" lvl="0" marL="0" rtl="0" algn="l">
              <a:spcBef>
                <a:spcPts val="0"/>
              </a:spcBef>
              <a:spcAft>
                <a:spcPts val="0"/>
              </a:spcAft>
              <a:buNone/>
            </a:pPr>
            <a:r>
              <a:t/>
            </a:r>
            <a:endParaRPr sz="700">
              <a:solidFill>
                <a:schemeClr val="lt1"/>
              </a:solidFill>
              <a:latin typeface="Roboto"/>
              <a:ea typeface="Roboto"/>
              <a:cs typeface="Roboto"/>
              <a:sym typeface="Roboto"/>
            </a:endParaRPr>
          </a:p>
        </p:txBody>
      </p:sp>
      <p:sp>
        <p:nvSpPr>
          <p:cNvPr id="310" name="Google Shape;310;p48"/>
          <p:cNvSpPr txBox="1"/>
          <p:nvPr>
            <p:ph idx="4294967295" type="title"/>
          </p:nvPr>
        </p:nvSpPr>
        <p:spPr>
          <a:xfrm>
            <a:off x="396175" y="3773900"/>
            <a:ext cx="7473300" cy="119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sz="5300">
                <a:solidFill>
                  <a:schemeClr val="lt2"/>
                </a:solidFill>
              </a:rPr>
              <a:t>Finance</a:t>
            </a:r>
            <a:endParaRPr sz="5300">
              <a:solidFill>
                <a:schemeClr val="lt2"/>
              </a:solidFill>
            </a:endParaRPr>
          </a:p>
        </p:txBody>
      </p:sp>
      <p:sp>
        <p:nvSpPr>
          <p:cNvPr id="311" name="Google Shape;311;p4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9"/>
          <p:cNvSpPr txBox="1"/>
          <p:nvPr>
            <p:ph idx="1" type="body"/>
          </p:nvPr>
        </p:nvSpPr>
        <p:spPr>
          <a:xfrm>
            <a:off x="1262850" y="3298225"/>
            <a:ext cx="6597600" cy="1164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US"/>
              <a:t>How might we apply its principles to digital experiences?</a:t>
            </a:r>
            <a:endParaRPr/>
          </a:p>
        </p:txBody>
      </p:sp>
      <p:sp>
        <p:nvSpPr>
          <p:cNvPr id="317" name="Google Shape;317;p49"/>
          <p:cNvSpPr txBox="1"/>
          <p:nvPr>
            <p:ph idx="4294967295" type="title"/>
          </p:nvPr>
        </p:nvSpPr>
        <p:spPr>
          <a:xfrm>
            <a:off x="282575" y="339425"/>
            <a:ext cx="7907400" cy="48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318" name="Google Shape;318;p49"/>
          <p:cNvSpPr txBox="1"/>
          <p:nvPr>
            <p:ph type="title"/>
          </p:nvPr>
        </p:nvSpPr>
        <p:spPr>
          <a:xfrm>
            <a:off x="1262850" y="1343550"/>
            <a:ext cx="6892200" cy="1917300"/>
          </a:xfrm>
          <a:prstGeom prst="rect">
            <a:avLst/>
          </a:prstGeom>
        </p:spPr>
        <p:txBody>
          <a:bodyPr anchorCtr="0" anchor="b" bIns="0" lIns="91425" spcFirstLastPara="1" rIns="91425" wrap="square" tIns="0">
            <a:noAutofit/>
          </a:bodyPr>
          <a:lstStyle/>
          <a:p>
            <a:pPr indent="0" lvl="0" marL="0" rtl="0" algn="l">
              <a:spcBef>
                <a:spcPts val="0"/>
              </a:spcBef>
              <a:spcAft>
                <a:spcPts val="0"/>
              </a:spcAft>
              <a:buNone/>
            </a:pPr>
            <a:r>
              <a:rPr lang="en-US"/>
              <a:t>Digital </a:t>
            </a:r>
            <a:br>
              <a:rPr lang="en-US"/>
            </a:br>
            <a:r>
              <a:rPr lang="en-US"/>
              <a:t>Universal Design</a:t>
            </a:r>
            <a:endParaRPr/>
          </a:p>
        </p:txBody>
      </p:sp>
      <p:sp>
        <p:nvSpPr>
          <p:cNvPr id="319" name="Google Shape;319;p49"/>
          <p:cNvSpPr txBox="1"/>
          <p:nvPr>
            <p:ph idx="12" type="sldNum"/>
          </p:nvPr>
        </p:nvSpPr>
        <p:spPr>
          <a:xfrm>
            <a:off x="8536100" y="4749850"/>
            <a:ext cx="480600" cy="27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a:solidFill>
                  <a:schemeClr val="lt2"/>
                </a:solidFill>
              </a:rPr>
              <a:t>‹#›</a:t>
            </a:fld>
            <a:endParaRPr>
              <a:solidFill>
                <a:schemeClr val="lt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23" name="Shape 323"/>
        <p:cNvGrpSpPr/>
        <p:nvPr/>
      </p:nvGrpSpPr>
      <p:grpSpPr>
        <a:xfrm>
          <a:off x="0" y="0"/>
          <a:ext cx="0" cy="0"/>
          <a:chOff x="0" y="0"/>
          <a:chExt cx="0" cy="0"/>
        </a:xfrm>
      </p:grpSpPr>
      <p:sp>
        <p:nvSpPr>
          <p:cNvPr id="324" name="Google Shape;324;p50"/>
          <p:cNvSpPr txBox="1"/>
          <p:nvPr>
            <p:ph idx="1" type="body"/>
          </p:nvPr>
        </p:nvSpPr>
        <p:spPr>
          <a:xfrm>
            <a:off x="843475" y="876300"/>
            <a:ext cx="7646400" cy="35301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US" sz="4400">
                <a:solidFill>
                  <a:srgbClr val="6295EE"/>
                </a:solidFill>
              </a:rPr>
              <a:t>7 Principles of</a:t>
            </a:r>
            <a:br>
              <a:rPr lang="en-US" sz="4400">
                <a:solidFill>
                  <a:srgbClr val="6295EE"/>
                </a:solidFill>
              </a:rPr>
            </a:br>
            <a:r>
              <a:rPr lang="en-US" sz="4400">
                <a:solidFill>
                  <a:srgbClr val="6295EE"/>
                </a:solidFill>
              </a:rPr>
              <a:t>Universal Design</a:t>
            </a:r>
            <a:r>
              <a:rPr lang="en-US">
                <a:solidFill>
                  <a:srgbClr val="6295EE"/>
                </a:solidFill>
              </a:rPr>
              <a:t> </a:t>
            </a:r>
            <a:br>
              <a:rPr lang="en-US">
                <a:solidFill>
                  <a:srgbClr val="6295EE"/>
                </a:solidFill>
              </a:rPr>
            </a:br>
            <a:br>
              <a:rPr lang="en-US"/>
            </a:br>
            <a:r>
              <a:rPr lang="en-US" sz="1800"/>
              <a:t>1: Equitable Use</a:t>
            </a:r>
            <a:endParaRPr sz="1800"/>
          </a:p>
          <a:p>
            <a:pPr indent="0" lvl="0" marL="0" rtl="0" algn="l">
              <a:lnSpc>
                <a:spcPct val="100000"/>
              </a:lnSpc>
              <a:spcBef>
                <a:spcPts val="0"/>
              </a:spcBef>
              <a:spcAft>
                <a:spcPts val="0"/>
              </a:spcAft>
              <a:buClr>
                <a:schemeClr val="dk1"/>
              </a:buClr>
              <a:buSzPts val="1100"/>
              <a:buFont typeface="Arial"/>
              <a:buNone/>
            </a:pPr>
            <a:r>
              <a:rPr lang="en-US" sz="1800"/>
              <a:t>2: Flexibility in Use</a:t>
            </a:r>
            <a:endParaRPr sz="1800"/>
          </a:p>
          <a:p>
            <a:pPr indent="0" lvl="0" marL="0" rtl="0" algn="l">
              <a:lnSpc>
                <a:spcPct val="100000"/>
              </a:lnSpc>
              <a:spcBef>
                <a:spcPts val="0"/>
              </a:spcBef>
              <a:spcAft>
                <a:spcPts val="0"/>
              </a:spcAft>
              <a:buClr>
                <a:schemeClr val="dk1"/>
              </a:buClr>
              <a:buSzPts val="1100"/>
              <a:buFont typeface="Arial"/>
              <a:buNone/>
            </a:pPr>
            <a:r>
              <a:rPr lang="en-US" sz="1800"/>
              <a:t>3: Simple and Intuitive Use</a:t>
            </a:r>
            <a:endParaRPr sz="1800"/>
          </a:p>
          <a:p>
            <a:pPr indent="0" lvl="0" marL="0" rtl="0" algn="l">
              <a:lnSpc>
                <a:spcPct val="100000"/>
              </a:lnSpc>
              <a:spcBef>
                <a:spcPts val="0"/>
              </a:spcBef>
              <a:spcAft>
                <a:spcPts val="0"/>
              </a:spcAft>
              <a:buClr>
                <a:schemeClr val="dk1"/>
              </a:buClr>
              <a:buSzPts val="1100"/>
              <a:buFont typeface="Arial"/>
              <a:buNone/>
            </a:pPr>
            <a:r>
              <a:rPr lang="en-US" sz="1800"/>
              <a:t>4: Perceptible Information</a:t>
            </a:r>
            <a:endParaRPr sz="1800"/>
          </a:p>
          <a:p>
            <a:pPr indent="0" lvl="0" marL="0" rtl="0" algn="l">
              <a:lnSpc>
                <a:spcPct val="100000"/>
              </a:lnSpc>
              <a:spcBef>
                <a:spcPts val="0"/>
              </a:spcBef>
              <a:spcAft>
                <a:spcPts val="0"/>
              </a:spcAft>
              <a:buClr>
                <a:schemeClr val="dk1"/>
              </a:buClr>
              <a:buSzPts val="1100"/>
              <a:buFont typeface="Arial"/>
              <a:buNone/>
            </a:pPr>
            <a:r>
              <a:rPr lang="en-US" sz="1800"/>
              <a:t>5: Tolerance for Error</a:t>
            </a:r>
            <a:endParaRPr sz="1800"/>
          </a:p>
          <a:p>
            <a:pPr indent="0" lvl="0" marL="0" rtl="0" algn="l">
              <a:lnSpc>
                <a:spcPct val="100000"/>
              </a:lnSpc>
              <a:spcBef>
                <a:spcPts val="0"/>
              </a:spcBef>
              <a:spcAft>
                <a:spcPts val="0"/>
              </a:spcAft>
              <a:buClr>
                <a:schemeClr val="dk1"/>
              </a:buClr>
              <a:buSzPts val="1100"/>
              <a:buFont typeface="Arial"/>
              <a:buNone/>
            </a:pPr>
            <a:r>
              <a:rPr lang="en-US" sz="1800"/>
              <a:t>6: Low Physical Effort</a:t>
            </a:r>
            <a:endParaRPr sz="1800"/>
          </a:p>
          <a:p>
            <a:pPr indent="0" lvl="0" marL="0" rtl="0" algn="l">
              <a:lnSpc>
                <a:spcPct val="100000"/>
              </a:lnSpc>
              <a:spcBef>
                <a:spcPts val="0"/>
              </a:spcBef>
              <a:spcAft>
                <a:spcPts val="0"/>
              </a:spcAft>
              <a:buClr>
                <a:schemeClr val="dk1"/>
              </a:buClr>
              <a:buSzPts val="1100"/>
              <a:buFont typeface="Arial"/>
              <a:buNone/>
            </a:pPr>
            <a:r>
              <a:rPr lang="en-US" sz="1800"/>
              <a:t>7: Size and Space for Approach and Use</a:t>
            </a:r>
            <a:endParaRPr sz="1800"/>
          </a:p>
          <a:p>
            <a:pPr indent="0" lvl="0" marL="0" rtl="0" algn="l">
              <a:lnSpc>
                <a:spcPct val="100000"/>
              </a:lnSpc>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51"/>
          <p:cNvPicPr preferRelativeResize="0"/>
          <p:nvPr/>
        </p:nvPicPr>
        <p:blipFill rotWithShape="1">
          <a:blip r:embed="rId3">
            <a:alphaModFix/>
          </a:blip>
          <a:srcRect b="14968" l="0" r="0" t="12824"/>
          <a:stretch/>
        </p:blipFill>
        <p:spPr>
          <a:xfrm>
            <a:off x="5618950" y="366509"/>
            <a:ext cx="3525050" cy="3714025"/>
          </a:xfrm>
          <a:prstGeom prst="rect">
            <a:avLst/>
          </a:prstGeom>
          <a:noFill/>
          <a:ln>
            <a:noFill/>
          </a:ln>
        </p:spPr>
      </p:pic>
      <p:sp>
        <p:nvSpPr>
          <p:cNvPr id="330" name="Google Shape;330;p51"/>
          <p:cNvSpPr txBox="1"/>
          <p:nvPr/>
        </p:nvSpPr>
        <p:spPr>
          <a:xfrm>
            <a:off x="6041075" y="3802900"/>
            <a:ext cx="2904000" cy="6003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US" sz="900">
                <a:solidFill>
                  <a:schemeClr val="accent1"/>
                </a:solidFill>
                <a:latin typeface="Roboto"/>
                <a:ea typeface="Roboto"/>
                <a:cs typeface="Roboto"/>
                <a:sym typeface="Roboto"/>
              </a:rPr>
              <a:t>In the picture powered doors that close and open on sensors can be used both by a wheelchair user </a:t>
            </a:r>
            <a:br>
              <a:rPr lang="en-US" sz="900">
                <a:solidFill>
                  <a:schemeClr val="accent1"/>
                </a:solidFill>
                <a:latin typeface="Roboto"/>
                <a:ea typeface="Roboto"/>
                <a:cs typeface="Roboto"/>
                <a:sym typeface="Roboto"/>
              </a:rPr>
            </a:br>
            <a:r>
              <a:rPr lang="en-US" sz="900">
                <a:solidFill>
                  <a:schemeClr val="accent1"/>
                </a:solidFill>
                <a:latin typeface="Roboto"/>
                <a:ea typeface="Roboto"/>
                <a:cs typeface="Roboto"/>
                <a:sym typeface="Roboto"/>
              </a:rPr>
              <a:t>and  by someone that has their hands full.</a:t>
            </a:r>
            <a:endParaRPr sz="900">
              <a:solidFill>
                <a:schemeClr val="accent1"/>
              </a:solidFill>
              <a:latin typeface="Roboto"/>
              <a:ea typeface="Roboto"/>
              <a:cs typeface="Roboto"/>
              <a:sym typeface="Roboto"/>
            </a:endParaRPr>
          </a:p>
        </p:txBody>
      </p:sp>
      <p:sp>
        <p:nvSpPr>
          <p:cNvPr id="331" name="Google Shape;331;p51"/>
          <p:cNvSpPr txBox="1"/>
          <p:nvPr>
            <p:ph idx="1" type="body"/>
          </p:nvPr>
        </p:nvSpPr>
        <p:spPr>
          <a:xfrm>
            <a:off x="729450" y="1621675"/>
            <a:ext cx="46722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design is useful and marketable to people with diverse abilities</a:t>
            </a:r>
            <a:endParaRPr/>
          </a:p>
          <a:p>
            <a:pPr indent="0" lvl="0" marL="0" rtl="0" algn="l">
              <a:spcBef>
                <a:spcPts val="1600"/>
              </a:spcBef>
              <a:spcAft>
                <a:spcPts val="1600"/>
              </a:spcAft>
              <a:buNone/>
            </a:pPr>
            <a:r>
              <a:t/>
            </a:r>
            <a:endParaRPr/>
          </a:p>
        </p:txBody>
      </p:sp>
      <p:sp>
        <p:nvSpPr>
          <p:cNvPr id="332" name="Google Shape;332;p51"/>
          <p:cNvSpPr txBox="1"/>
          <p:nvPr>
            <p:ph type="title"/>
          </p:nvPr>
        </p:nvSpPr>
        <p:spPr>
          <a:xfrm>
            <a:off x="729450" y="8614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1: Equitable Use</a:t>
            </a:r>
            <a:endParaRPr/>
          </a:p>
        </p:txBody>
      </p:sp>
      <p:sp>
        <p:nvSpPr>
          <p:cNvPr id="333" name="Google Shape;333;p51"/>
          <p:cNvSpPr/>
          <p:nvPr/>
        </p:nvSpPr>
        <p:spPr>
          <a:xfrm>
            <a:off x="739775" y="3579600"/>
            <a:ext cx="4672200" cy="914400"/>
          </a:xfrm>
          <a:prstGeom prst="rect">
            <a:avLst/>
          </a:prstGeom>
          <a:solidFill>
            <a:schemeClr val="dk1"/>
          </a:solidFill>
          <a:ln>
            <a:noFill/>
          </a:ln>
        </p:spPr>
        <p:txBody>
          <a:bodyPr anchorCtr="0" anchor="ctr" bIns="45700" lIns="137150" spcFirstLastPara="1" rIns="45700" wrap="square" tIns="45700">
            <a:noAutofit/>
          </a:bodyPr>
          <a:lstStyle/>
          <a:p>
            <a:pPr indent="-317500" lvl="0" marL="457200" rtl="0" algn="l">
              <a:spcBef>
                <a:spcPts val="0"/>
              </a:spcBef>
              <a:spcAft>
                <a:spcPts val="0"/>
              </a:spcAft>
              <a:buClr>
                <a:srgbClr val="FFFFFF"/>
              </a:buClr>
              <a:buSzPts val="1400"/>
              <a:buFont typeface="Roboto"/>
              <a:buChar char="●"/>
            </a:pPr>
            <a:r>
              <a:rPr b="1" lang="en-US">
                <a:solidFill>
                  <a:srgbClr val="FFFFFF"/>
                </a:solidFill>
                <a:latin typeface="Roboto"/>
                <a:ea typeface="Roboto"/>
                <a:cs typeface="Roboto"/>
                <a:sym typeface="Roboto"/>
              </a:rPr>
              <a:t>Enough color contrast</a:t>
            </a:r>
            <a:endParaRPr b="1">
              <a:solidFill>
                <a:srgbClr val="FFFFFF"/>
              </a:solidFill>
              <a:latin typeface="Roboto"/>
              <a:ea typeface="Roboto"/>
              <a:cs typeface="Roboto"/>
              <a:sym typeface="Roboto"/>
            </a:endParaRPr>
          </a:p>
          <a:p>
            <a:pPr indent="-317500" lvl="0" marL="457200" rtl="0" algn="l">
              <a:spcBef>
                <a:spcPts val="0"/>
              </a:spcBef>
              <a:spcAft>
                <a:spcPts val="0"/>
              </a:spcAft>
              <a:buClr>
                <a:srgbClr val="FFFFFF"/>
              </a:buClr>
              <a:buSzPts val="1400"/>
              <a:buFont typeface="Roboto"/>
              <a:buChar char="●"/>
            </a:pPr>
            <a:r>
              <a:rPr b="1" lang="en-US">
                <a:solidFill>
                  <a:srgbClr val="FFFFFF"/>
                </a:solidFill>
                <a:latin typeface="Roboto"/>
                <a:ea typeface="Roboto"/>
                <a:cs typeface="Roboto"/>
                <a:sym typeface="Roboto"/>
              </a:rPr>
              <a:t>Descriptive icons</a:t>
            </a:r>
            <a:endParaRPr b="1">
              <a:solidFill>
                <a:srgbClr val="FFFFFF"/>
              </a:solidFill>
              <a:latin typeface="Roboto"/>
              <a:ea typeface="Roboto"/>
              <a:cs typeface="Roboto"/>
              <a:sym typeface="Roboto"/>
            </a:endParaRPr>
          </a:p>
          <a:p>
            <a:pPr indent="-317500" lvl="0" marL="457200" rtl="0" algn="l">
              <a:spcBef>
                <a:spcPts val="0"/>
              </a:spcBef>
              <a:spcAft>
                <a:spcPts val="0"/>
              </a:spcAft>
              <a:buClr>
                <a:srgbClr val="FFFFFF"/>
              </a:buClr>
              <a:buSzPts val="1400"/>
              <a:buFont typeface="Roboto"/>
              <a:buChar char="●"/>
            </a:pPr>
            <a:r>
              <a:rPr b="1" lang="en-US">
                <a:solidFill>
                  <a:srgbClr val="FFFFFF"/>
                </a:solidFill>
                <a:latin typeface="Roboto"/>
                <a:ea typeface="Roboto"/>
                <a:cs typeface="Roboto"/>
                <a:sym typeface="Roboto"/>
              </a:rPr>
              <a:t>Proper form labels and translation</a:t>
            </a:r>
            <a:endParaRPr b="1">
              <a:solidFill>
                <a:srgbClr val="FFFFFF"/>
              </a:solidFill>
              <a:latin typeface="Roboto"/>
              <a:ea typeface="Roboto"/>
              <a:cs typeface="Roboto"/>
              <a:sym typeface="Roboto"/>
            </a:endParaRPr>
          </a:p>
        </p:txBody>
      </p:sp>
      <p:sp>
        <p:nvSpPr>
          <p:cNvPr id="334" name="Google Shape;334;p51"/>
          <p:cNvSpPr txBox="1"/>
          <p:nvPr>
            <p:ph idx="1" type="body"/>
          </p:nvPr>
        </p:nvSpPr>
        <p:spPr>
          <a:xfrm>
            <a:off x="739775" y="3024200"/>
            <a:ext cx="4672200" cy="555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US">
                <a:solidFill>
                  <a:schemeClr val="dk1"/>
                </a:solidFill>
              </a:rPr>
              <a:t>Digital Product Design includes:</a:t>
            </a:r>
            <a:endParaRPr>
              <a:solidFill>
                <a:schemeClr val="dk1"/>
              </a:solidFill>
            </a:endParaRPr>
          </a:p>
        </p:txBody>
      </p:sp>
      <p:sp>
        <p:nvSpPr>
          <p:cNvPr id="335" name="Google Shape;335;p51"/>
          <p:cNvSpPr txBox="1"/>
          <p:nvPr/>
        </p:nvSpPr>
        <p:spPr>
          <a:xfrm>
            <a:off x="2152268" y="4869108"/>
            <a:ext cx="6882300" cy="178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US" sz="700">
                <a:solidFill>
                  <a:schemeClr val="dk1"/>
                </a:solidFill>
                <a:latin typeface="Roboto Mono"/>
                <a:ea typeface="Roboto Mono"/>
                <a:cs typeface="Roboto Mono"/>
                <a:sym typeface="Roboto Mono"/>
              </a:rPr>
              <a:t>Illustrations Center for Universal Design - North Carolina State</a:t>
            </a:r>
            <a:endParaRPr sz="700">
              <a:solidFill>
                <a:schemeClr val="dk1"/>
              </a:solidFill>
              <a:latin typeface="Roboto Mono"/>
              <a:ea typeface="Roboto Mono"/>
              <a:cs typeface="Roboto Mono"/>
              <a:sym typeface="Roboto Mono"/>
            </a:endParaRPr>
          </a:p>
        </p:txBody>
      </p:sp>
      <p:sp>
        <p:nvSpPr>
          <p:cNvPr id="336" name="Google Shape;336;p51"/>
          <p:cNvSpPr txBox="1"/>
          <p:nvPr>
            <p:ph idx="12" type="sldNum"/>
          </p:nvPr>
        </p:nvSpPr>
        <p:spPr>
          <a:xfrm>
            <a:off x="126175" y="4789750"/>
            <a:ext cx="424500" cy="22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52"/>
          <p:cNvPicPr preferRelativeResize="0"/>
          <p:nvPr/>
        </p:nvPicPr>
        <p:blipFill rotWithShape="1">
          <a:blip r:embed="rId3">
            <a:alphaModFix/>
          </a:blip>
          <a:srcRect b="0" l="0" r="0" t="4680"/>
          <a:stretch/>
        </p:blipFill>
        <p:spPr>
          <a:xfrm>
            <a:off x="6861550" y="366509"/>
            <a:ext cx="2282450" cy="4568950"/>
          </a:xfrm>
          <a:prstGeom prst="rect">
            <a:avLst/>
          </a:prstGeom>
          <a:noFill/>
          <a:ln>
            <a:noFill/>
          </a:ln>
        </p:spPr>
      </p:pic>
      <p:sp>
        <p:nvSpPr>
          <p:cNvPr id="342" name="Google Shape;342;p52"/>
          <p:cNvSpPr txBox="1"/>
          <p:nvPr>
            <p:ph idx="1" type="body"/>
          </p:nvPr>
        </p:nvSpPr>
        <p:spPr>
          <a:xfrm>
            <a:off x="729450" y="1621675"/>
            <a:ext cx="46722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design accommodates a wide range of individual preferences and abilities.</a:t>
            </a:r>
            <a:endParaRPr/>
          </a:p>
          <a:p>
            <a:pPr indent="0" lvl="0" marL="0" rtl="0" algn="l">
              <a:spcBef>
                <a:spcPts val="1600"/>
              </a:spcBef>
              <a:spcAft>
                <a:spcPts val="1600"/>
              </a:spcAft>
              <a:buNone/>
            </a:pPr>
            <a:r>
              <a:t/>
            </a:r>
            <a:endParaRPr/>
          </a:p>
        </p:txBody>
      </p:sp>
      <p:sp>
        <p:nvSpPr>
          <p:cNvPr id="343" name="Google Shape;343;p52"/>
          <p:cNvSpPr txBox="1"/>
          <p:nvPr>
            <p:ph type="title"/>
          </p:nvPr>
        </p:nvSpPr>
        <p:spPr>
          <a:xfrm>
            <a:off x="729450" y="8614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2: Flexible in Use</a:t>
            </a:r>
            <a:endParaRPr/>
          </a:p>
        </p:txBody>
      </p:sp>
      <p:sp>
        <p:nvSpPr>
          <p:cNvPr id="344" name="Google Shape;344;p52"/>
          <p:cNvSpPr txBox="1"/>
          <p:nvPr/>
        </p:nvSpPr>
        <p:spPr>
          <a:xfrm>
            <a:off x="5054025" y="575850"/>
            <a:ext cx="2521200" cy="11691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US" sz="900">
                <a:solidFill>
                  <a:schemeClr val="accent1"/>
                </a:solidFill>
                <a:latin typeface="Roboto"/>
                <a:ea typeface="Roboto"/>
                <a:cs typeface="Roboto"/>
                <a:sym typeface="Roboto"/>
              </a:rPr>
              <a:t>In the picture, a pair of scissor with a large grip handles can be used by any one whether he is left or right handed without any inconvenience.</a:t>
            </a:r>
            <a:endParaRPr sz="900">
              <a:solidFill>
                <a:schemeClr val="accent1"/>
              </a:solidFill>
              <a:latin typeface="Roboto"/>
              <a:ea typeface="Roboto"/>
              <a:cs typeface="Roboto"/>
              <a:sym typeface="Roboto"/>
            </a:endParaRPr>
          </a:p>
        </p:txBody>
      </p:sp>
      <p:sp>
        <p:nvSpPr>
          <p:cNvPr id="345" name="Google Shape;345;p52"/>
          <p:cNvSpPr/>
          <p:nvPr/>
        </p:nvSpPr>
        <p:spPr>
          <a:xfrm>
            <a:off x="740664" y="3579600"/>
            <a:ext cx="4672200" cy="914400"/>
          </a:xfrm>
          <a:prstGeom prst="rect">
            <a:avLst/>
          </a:prstGeom>
          <a:solidFill>
            <a:schemeClr val="dk1"/>
          </a:solidFill>
          <a:ln>
            <a:noFill/>
          </a:ln>
        </p:spPr>
        <p:txBody>
          <a:bodyPr anchorCtr="0" anchor="ctr" bIns="45700" lIns="137150" spcFirstLastPara="1" rIns="45700" wrap="square" tIns="45700">
            <a:noAutofit/>
          </a:bodyPr>
          <a:lstStyle/>
          <a:p>
            <a:pPr indent="-317500" lvl="0" marL="457200" rtl="0" algn="l">
              <a:spcBef>
                <a:spcPts val="0"/>
              </a:spcBef>
              <a:spcAft>
                <a:spcPts val="0"/>
              </a:spcAft>
              <a:buClr>
                <a:srgbClr val="FFFFFF"/>
              </a:buClr>
              <a:buSzPts val="1400"/>
              <a:buFont typeface="Roboto"/>
              <a:buChar char="●"/>
            </a:pPr>
            <a:r>
              <a:rPr b="1" lang="en-US">
                <a:solidFill>
                  <a:srgbClr val="FFFFFF"/>
                </a:solidFill>
                <a:latin typeface="Roboto"/>
                <a:ea typeface="Roboto"/>
                <a:cs typeface="Roboto"/>
                <a:sym typeface="Roboto"/>
              </a:rPr>
              <a:t>Proper heading styles</a:t>
            </a:r>
            <a:endParaRPr b="1">
              <a:solidFill>
                <a:srgbClr val="FFFFFF"/>
              </a:solidFill>
              <a:latin typeface="Roboto"/>
              <a:ea typeface="Roboto"/>
              <a:cs typeface="Roboto"/>
              <a:sym typeface="Roboto"/>
            </a:endParaRPr>
          </a:p>
          <a:p>
            <a:pPr indent="-317500" lvl="0" marL="457200" rtl="0" algn="l">
              <a:spcBef>
                <a:spcPts val="0"/>
              </a:spcBef>
              <a:spcAft>
                <a:spcPts val="0"/>
              </a:spcAft>
              <a:buClr>
                <a:srgbClr val="FFFFFF"/>
              </a:buClr>
              <a:buSzPts val="1400"/>
              <a:buFont typeface="Roboto"/>
              <a:buChar char="●"/>
            </a:pPr>
            <a:r>
              <a:rPr b="1" lang="en-US">
                <a:solidFill>
                  <a:srgbClr val="FFFFFF"/>
                </a:solidFill>
                <a:latin typeface="Roboto"/>
                <a:ea typeface="Roboto"/>
                <a:cs typeface="Roboto"/>
                <a:sym typeface="Roboto"/>
              </a:rPr>
              <a:t>Ability to zoom in/out </a:t>
            </a:r>
            <a:endParaRPr b="1">
              <a:solidFill>
                <a:srgbClr val="FFFFFF"/>
              </a:solidFill>
              <a:latin typeface="Roboto"/>
              <a:ea typeface="Roboto"/>
              <a:cs typeface="Roboto"/>
              <a:sym typeface="Roboto"/>
            </a:endParaRPr>
          </a:p>
          <a:p>
            <a:pPr indent="-317500" lvl="0" marL="457200" rtl="0" algn="l">
              <a:spcBef>
                <a:spcPts val="0"/>
              </a:spcBef>
              <a:spcAft>
                <a:spcPts val="0"/>
              </a:spcAft>
              <a:buClr>
                <a:srgbClr val="FFFFFF"/>
              </a:buClr>
              <a:buSzPts val="1400"/>
              <a:buFont typeface="Roboto"/>
              <a:buChar char="●"/>
            </a:pPr>
            <a:r>
              <a:rPr b="1" lang="en-US">
                <a:solidFill>
                  <a:srgbClr val="FFFFFF"/>
                </a:solidFill>
                <a:latin typeface="Roboto"/>
                <a:ea typeface="Roboto"/>
                <a:cs typeface="Roboto"/>
                <a:sym typeface="Roboto"/>
              </a:rPr>
              <a:t>No </a:t>
            </a:r>
            <a:r>
              <a:rPr b="1" lang="en-US">
                <a:solidFill>
                  <a:srgbClr val="FFFFFF"/>
                </a:solidFill>
                <a:latin typeface="Roboto"/>
                <a:ea typeface="Roboto"/>
                <a:cs typeface="Roboto"/>
                <a:sym typeface="Roboto"/>
              </a:rPr>
              <a:t>autoplay</a:t>
            </a:r>
            <a:r>
              <a:rPr b="1" lang="en-US">
                <a:solidFill>
                  <a:srgbClr val="FFFFFF"/>
                </a:solidFill>
                <a:latin typeface="Roboto"/>
                <a:ea typeface="Roboto"/>
                <a:cs typeface="Roboto"/>
                <a:sym typeface="Roboto"/>
              </a:rPr>
              <a:t> for audio and video</a:t>
            </a:r>
            <a:endParaRPr b="1">
              <a:solidFill>
                <a:srgbClr val="FFFFFF"/>
              </a:solidFill>
              <a:latin typeface="Roboto"/>
              <a:ea typeface="Roboto"/>
              <a:cs typeface="Roboto"/>
              <a:sym typeface="Roboto"/>
            </a:endParaRPr>
          </a:p>
        </p:txBody>
      </p:sp>
      <p:sp>
        <p:nvSpPr>
          <p:cNvPr id="346" name="Google Shape;346;p52"/>
          <p:cNvSpPr txBox="1"/>
          <p:nvPr>
            <p:ph idx="1" type="body"/>
          </p:nvPr>
        </p:nvSpPr>
        <p:spPr>
          <a:xfrm>
            <a:off x="740664" y="3024200"/>
            <a:ext cx="4672200" cy="555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US">
                <a:solidFill>
                  <a:schemeClr val="dk1"/>
                </a:solidFill>
              </a:rPr>
              <a:t>Digital Product Design includes:</a:t>
            </a:r>
            <a:endParaRPr>
              <a:solidFill>
                <a:schemeClr val="dk1"/>
              </a:solidFill>
            </a:endParaRPr>
          </a:p>
        </p:txBody>
      </p:sp>
      <p:sp>
        <p:nvSpPr>
          <p:cNvPr id="347" name="Google Shape;347;p52"/>
          <p:cNvSpPr txBox="1"/>
          <p:nvPr/>
        </p:nvSpPr>
        <p:spPr>
          <a:xfrm>
            <a:off x="2152268" y="4869108"/>
            <a:ext cx="6882300" cy="178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US" sz="700">
                <a:solidFill>
                  <a:schemeClr val="dk1"/>
                </a:solidFill>
                <a:latin typeface="Roboto Mono"/>
                <a:ea typeface="Roboto Mono"/>
                <a:cs typeface="Roboto Mono"/>
                <a:sym typeface="Roboto Mono"/>
              </a:rPr>
              <a:t>Illustrations Center for Universal Design - North Carolina State</a:t>
            </a:r>
            <a:endParaRPr sz="700">
              <a:solidFill>
                <a:schemeClr val="dk1"/>
              </a:solidFill>
              <a:latin typeface="Roboto Mono"/>
              <a:ea typeface="Roboto Mono"/>
              <a:cs typeface="Roboto Mono"/>
              <a:sym typeface="Roboto Mono"/>
            </a:endParaRPr>
          </a:p>
        </p:txBody>
      </p:sp>
      <p:sp>
        <p:nvSpPr>
          <p:cNvPr id="348" name="Google Shape;348;p52"/>
          <p:cNvSpPr txBox="1"/>
          <p:nvPr>
            <p:ph idx="12" type="sldNum"/>
          </p:nvPr>
        </p:nvSpPr>
        <p:spPr>
          <a:xfrm>
            <a:off x="126175" y="4789750"/>
            <a:ext cx="424500" cy="22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p53"/>
          <p:cNvPicPr preferRelativeResize="0"/>
          <p:nvPr/>
        </p:nvPicPr>
        <p:blipFill>
          <a:blip r:embed="rId3">
            <a:alphaModFix/>
          </a:blip>
          <a:stretch>
            <a:fillRect/>
          </a:stretch>
        </p:blipFill>
        <p:spPr>
          <a:xfrm>
            <a:off x="5107175" y="1168325"/>
            <a:ext cx="3884425" cy="2136775"/>
          </a:xfrm>
          <a:prstGeom prst="rect">
            <a:avLst/>
          </a:prstGeom>
          <a:noFill/>
          <a:ln>
            <a:noFill/>
          </a:ln>
        </p:spPr>
      </p:pic>
      <p:sp>
        <p:nvSpPr>
          <p:cNvPr id="354" name="Google Shape;354;p53"/>
          <p:cNvSpPr txBox="1"/>
          <p:nvPr>
            <p:ph idx="1" type="body"/>
          </p:nvPr>
        </p:nvSpPr>
        <p:spPr>
          <a:xfrm>
            <a:off x="729450" y="1393075"/>
            <a:ext cx="46722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Use of the design is easy to understand, regardless of the user's experience, knowledge, language skills, or current concentration level.</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355" name="Google Shape;355;p53"/>
          <p:cNvSpPr txBox="1"/>
          <p:nvPr>
            <p:ph type="title"/>
          </p:nvPr>
        </p:nvSpPr>
        <p:spPr>
          <a:xfrm>
            <a:off x="729450" y="8614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3</a:t>
            </a:r>
            <a:r>
              <a:rPr lang="en-US"/>
              <a:t>: </a:t>
            </a:r>
            <a:r>
              <a:rPr lang="en-US"/>
              <a:t>Simple and Intuitive Use</a:t>
            </a:r>
            <a:endParaRPr/>
          </a:p>
        </p:txBody>
      </p:sp>
      <p:sp>
        <p:nvSpPr>
          <p:cNvPr id="356" name="Google Shape;356;p53"/>
          <p:cNvSpPr txBox="1"/>
          <p:nvPr/>
        </p:nvSpPr>
        <p:spPr>
          <a:xfrm>
            <a:off x="6344100" y="3305100"/>
            <a:ext cx="2647500" cy="6645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US" sz="900">
                <a:solidFill>
                  <a:schemeClr val="accent1"/>
                </a:solidFill>
                <a:latin typeface="Roboto"/>
                <a:ea typeface="Roboto"/>
                <a:cs typeface="Roboto"/>
                <a:sym typeface="Roboto"/>
              </a:rPr>
              <a:t>In the picture, the fire alarm uses a push button that is standard and color red. Even a child can understand that it is a panic button.</a:t>
            </a:r>
            <a:endParaRPr sz="900">
              <a:solidFill>
                <a:schemeClr val="accent1"/>
              </a:solidFill>
              <a:latin typeface="Roboto"/>
              <a:ea typeface="Roboto"/>
              <a:cs typeface="Roboto"/>
              <a:sym typeface="Roboto"/>
            </a:endParaRPr>
          </a:p>
        </p:txBody>
      </p:sp>
      <p:sp>
        <p:nvSpPr>
          <p:cNvPr id="357" name="Google Shape;357;p53"/>
          <p:cNvSpPr/>
          <p:nvPr/>
        </p:nvSpPr>
        <p:spPr>
          <a:xfrm>
            <a:off x="739775" y="3579600"/>
            <a:ext cx="4672200" cy="914400"/>
          </a:xfrm>
          <a:prstGeom prst="rect">
            <a:avLst/>
          </a:prstGeom>
          <a:solidFill>
            <a:schemeClr val="dk1"/>
          </a:solidFill>
          <a:ln>
            <a:noFill/>
          </a:ln>
        </p:spPr>
        <p:txBody>
          <a:bodyPr anchorCtr="0" anchor="ctr" bIns="45700" lIns="137150" spcFirstLastPara="1" rIns="45700" wrap="square" tIns="45700">
            <a:noAutofit/>
          </a:bodyPr>
          <a:lstStyle/>
          <a:p>
            <a:pPr indent="-317500" lvl="0" marL="457200" rtl="0" algn="l">
              <a:spcBef>
                <a:spcPts val="0"/>
              </a:spcBef>
              <a:spcAft>
                <a:spcPts val="0"/>
              </a:spcAft>
              <a:buClr>
                <a:srgbClr val="FFFFFF"/>
              </a:buClr>
              <a:buSzPts val="1400"/>
              <a:buFont typeface="Roboto"/>
              <a:buChar char="●"/>
            </a:pPr>
            <a:r>
              <a:rPr b="1" lang="en-US">
                <a:solidFill>
                  <a:srgbClr val="FFFFFF"/>
                </a:solidFill>
                <a:latin typeface="Roboto"/>
                <a:ea typeface="Roboto"/>
                <a:cs typeface="Roboto"/>
                <a:sym typeface="Roboto"/>
              </a:rPr>
              <a:t>Visible focus </a:t>
            </a:r>
            <a:endParaRPr b="1">
              <a:solidFill>
                <a:srgbClr val="FFFFFF"/>
              </a:solidFill>
              <a:latin typeface="Roboto"/>
              <a:ea typeface="Roboto"/>
              <a:cs typeface="Roboto"/>
              <a:sym typeface="Roboto"/>
            </a:endParaRPr>
          </a:p>
          <a:p>
            <a:pPr indent="-317500" lvl="0" marL="457200" rtl="0" algn="l">
              <a:spcBef>
                <a:spcPts val="0"/>
              </a:spcBef>
              <a:spcAft>
                <a:spcPts val="0"/>
              </a:spcAft>
              <a:buClr>
                <a:srgbClr val="FFFFFF"/>
              </a:buClr>
              <a:buSzPts val="1400"/>
              <a:buFont typeface="Roboto"/>
              <a:buChar char="●"/>
            </a:pPr>
            <a:r>
              <a:rPr b="1" lang="en-US">
                <a:solidFill>
                  <a:srgbClr val="FFFFFF"/>
                </a:solidFill>
                <a:latin typeface="Roboto"/>
                <a:ea typeface="Roboto"/>
                <a:cs typeface="Roboto"/>
                <a:sym typeface="Roboto"/>
              </a:rPr>
              <a:t>Minimum cognitive load</a:t>
            </a:r>
            <a:endParaRPr b="1">
              <a:solidFill>
                <a:srgbClr val="FFFFFF"/>
              </a:solidFill>
              <a:latin typeface="Roboto"/>
              <a:ea typeface="Roboto"/>
              <a:cs typeface="Roboto"/>
              <a:sym typeface="Roboto"/>
            </a:endParaRPr>
          </a:p>
          <a:p>
            <a:pPr indent="-317500" lvl="0" marL="457200" rtl="0" algn="l">
              <a:spcBef>
                <a:spcPts val="0"/>
              </a:spcBef>
              <a:spcAft>
                <a:spcPts val="0"/>
              </a:spcAft>
              <a:buClr>
                <a:srgbClr val="FFFFFF"/>
              </a:buClr>
              <a:buSzPts val="1400"/>
              <a:buFont typeface="Roboto"/>
              <a:buChar char="●"/>
            </a:pPr>
            <a:r>
              <a:rPr b="1" lang="en-US">
                <a:solidFill>
                  <a:srgbClr val="FFFFFF"/>
                </a:solidFill>
                <a:latin typeface="Roboto"/>
                <a:ea typeface="Roboto"/>
                <a:cs typeface="Roboto"/>
                <a:sym typeface="Roboto"/>
              </a:rPr>
              <a:t>Less is more</a:t>
            </a:r>
            <a:endParaRPr b="1">
              <a:solidFill>
                <a:srgbClr val="FFFFFF"/>
              </a:solidFill>
              <a:latin typeface="Roboto"/>
              <a:ea typeface="Roboto"/>
              <a:cs typeface="Roboto"/>
              <a:sym typeface="Roboto"/>
            </a:endParaRPr>
          </a:p>
        </p:txBody>
      </p:sp>
      <p:sp>
        <p:nvSpPr>
          <p:cNvPr id="358" name="Google Shape;358;p53"/>
          <p:cNvSpPr txBox="1"/>
          <p:nvPr>
            <p:ph idx="1" type="body"/>
          </p:nvPr>
        </p:nvSpPr>
        <p:spPr>
          <a:xfrm>
            <a:off x="739775" y="3024200"/>
            <a:ext cx="4672200" cy="55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Digital Product Design includes:</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359" name="Google Shape;359;p53"/>
          <p:cNvSpPr txBox="1"/>
          <p:nvPr/>
        </p:nvSpPr>
        <p:spPr>
          <a:xfrm>
            <a:off x="2152268" y="4869108"/>
            <a:ext cx="6882300" cy="178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US" sz="700">
                <a:solidFill>
                  <a:schemeClr val="dk1"/>
                </a:solidFill>
                <a:latin typeface="Roboto Mono"/>
                <a:ea typeface="Roboto Mono"/>
                <a:cs typeface="Roboto Mono"/>
                <a:sym typeface="Roboto Mono"/>
              </a:rPr>
              <a:t>Illustrations Center for Universal Design - North Carolina State</a:t>
            </a:r>
            <a:endParaRPr sz="700">
              <a:solidFill>
                <a:schemeClr val="dk1"/>
              </a:solidFill>
              <a:latin typeface="Roboto Mono"/>
              <a:ea typeface="Roboto Mono"/>
              <a:cs typeface="Roboto Mono"/>
              <a:sym typeface="Roboto Mono"/>
            </a:endParaRPr>
          </a:p>
        </p:txBody>
      </p:sp>
      <p:sp>
        <p:nvSpPr>
          <p:cNvPr id="360" name="Google Shape;360;p53"/>
          <p:cNvSpPr txBox="1"/>
          <p:nvPr>
            <p:ph idx="12" type="sldNum"/>
          </p:nvPr>
        </p:nvSpPr>
        <p:spPr>
          <a:xfrm>
            <a:off x="126175" y="4789750"/>
            <a:ext cx="424500" cy="22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id="365" name="Google Shape;365;p54"/>
          <p:cNvPicPr preferRelativeResize="0"/>
          <p:nvPr/>
        </p:nvPicPr>
        <p:blipFill>
          <a:blip r:embed="rId3">
            <a:alphaModFix/>
          </a:blip>
          <a:stretch>
            <a:fillRect/>
          </a:stretch>
        </p:blipFill>
        <p:spPr>
          <a:xfrm>
            <a:off x="5259575" y="1168325"/>
            <a:ext cx="3884424" cy="2206903"/>
          </a:xfrm>
          <a:prstGeom prst="rect">
            <a:avLst/>
          </a:prstGeom>
          <a:noFill/>
          <a:ln>
            <a:noFill/>
          </a:ln>
        </p:spPr>
      </p:pic>
      <p:sp>
        <p:nvSpPr>
          <p:cNvPr id="366" name="Google Shape;366;p54"/>
          <p:cNvSpPr txBox="1"/>
          <p:nvPr>
            <p:ph idx="1" type="body"/>
          </p:nvPr>
        </p:nvSpPr>
        <p:spPr>
          <a:xfrm>
            <a:off x="729450" y="16216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The design communicates necessary </a:t>
            </a:r>
            <a:br>
              <a:rPr lang="en-US"/>
            </a:br>
            <a:r>
              <a:rPr lang="en-US"/>
              <a:t>information effectively to the </a:t>
            </a:r>
            <a:br>
              <a:rPr lang="en-US"/>
            </a:br>
            <a:r>
              <a:rPr lang="en-US"/>
              <a:t>user, regardless of ambient </a:t>
            </a:r>
            <a:br>
              <a:rPr lang="en-US"/>
            </a:br>
            <a:r>
              <a:rPr lang="en-US"/>
              <a:t>conditions or the user's sensory abilities.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367" name="Google Shape;367;p54"/>
          <p:cNvSpPr txBox="1"/>
          <p:nvPr>
            <p:ph type="title"/>
          </p:nvPr>
        </p:nvSpPr>
        <p:spPr>
          <a:xfrm>
            <a:off x="729450" y="8614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4: Perceptible Information</a:t>
            </a:r>
            <a:endParaRPr/>
          </a:p>
        </p:txBody>
      </p:sp>
      <p:sp>
        <p:nvSpPr>
          <p:cNvPr id="368" name="Google Shape;368;p54"/>
          <p:cNvSpPr txBox="1"/>
          <p:nvPr/>
        </p:nvSpPr>
        <p:spPr>
          <a:xfrm>
            <a:off x="5906375" y="3533700"/>
            <a:ext cx="3009000" cy="6645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US" sz="900">
                <a:solidFill>
                  <a:schemeClr val="accent1"/>
                </a:solidFill>
                <a:latin typeface="Roboto"/>
                <a:ea typeface="Roboto"/>
                <a:cs typeface="Roboto"/>
                <a:sym typeface="Roboto"/>
              </a:rPr>
              <a:t>In the picture above a blind individual can use the </a:t>
            </a:r>
            <a:r>
              <a:rPr lang="en-US" sz="900">
                <a:solidFill>
                  <a:schemeClr val="accent1"/>
                </a:solidFill>
                <a:latin typeface="Roboto"/>
                <a:ea typeface="Roboto"/>
                <a:cs typeface="Roboto"/>
                <a:sym typeface="Roboto"/>
              </a:rPr>
              <a:t>cellphone</a:t>
            </a:r>
            <a:r>
              <a:rPr lang="en-US" sz="900">
                <a:solidFill>
                  <a:schemeClr val="accent1"/>
                </a:solidFill>
                <a:latin typeface="Roboto"/>
                <a:ea typeface="Roboto"/>
                <a:cs typeface="Roboto"/>
                <a:sym typeface="Roboto"/>
              </a:rPr>
              <a:t> keypad because of the bump on the pad that will enable the user without looking at the keypad. </a:t>
            </a:r>
            <a:endParaRPr sz="900">
              <a:solidFill>
                <a:schemeClr val="accent1"/>
              </a:solidFill>
              <a:latin typeface="Roboto"/>
              <a:ea typeface="Roboto"/>
              <a:cs typeface="Roboto"/>
              <a:sym typeface="Roboto"/>
            </a:endParaRPr>
          </a:p>
        </p:txBody>
      </p:sp>
      <p:sp>
        <p:nvSpPr>
          <p:cNvPr id="369" name="Google Shape;369;p54"/>
          <p:cNvSpPr/>
          <p:nvPr/>
        </p:nvSpPr>
        <p:spPr>
          <a:xfrm>
            <a:off x="739775" y="3579600"/>
            <a:ext cx="4672200" cy="914400"/>
          </a:xfrm>
          <a:prstGeom prst="rect">
            <a:avLst/>
          </a:prstGeom>
          <a:solidFill>
            <a:schemeClr val="dk1"/>
          </a:solidFill>
          <a:ln>
            <a:noFill/>
          </a:ln>
        </p:spPr>
        <p:txBody>
          <a:bodyPr anchorCtr="0" anchor="ctr" bIns="45700" lIns="137150" spcFirstLastPara="1" rIns="45700" wrap="square" tIns="45700">
            <a:noAutofit/>
          </a:bodyPr>
          <a:lstStyle/>
          <a:p>
            <a:pPr indent="-317500" lvl="0" marL="457200" rtl="0" algn="l">
              <a:spcBef>
                <a:spcPts val="0"/>
              </a:spcBef>
              <a:spcAft>
                <a:spcPts val="0"/>
              </a:spcAft>
              <a:buClr>
                <a:srgbClr val="FFFFFF"/>
              </a:buClr>
              <a:buSzPts val="1400"/>
              <a:buFont typeface="Roboto"/>
              <a:buChar char="●"/>
            </a:pPr>
            <a:r>
              <a:rPr b="1" lang="en-US">
                <a:solidFill>
                  <a:srgbClr val="FFFFFF"/>
                </a:solidFill>
                <a:latin typeface="Roboto"/>
                <a:ea typeface="Roboto"/>
                <a:cs typeface="Roboto"/>
                <a:sym typeface="Roboto"/>
              </a:rPr>
              <a:t>Proper information architecture</a:t>
            </a:r>
            <a:endParaRPr b="1">
              <a:solidFill>
                <a:srgbClr val="FFFFFF"/>
              </a:solidFill>
              <a:latin typeface="Roboto"/>
              <a:ea typeface="Roboto"/>
              <a:cs typeface="Roboto"/>
              <a:sym typeface="Roboto"/>
            </a:endParaRPr>
          </a:p>
          <a:p>
            <a:pPr indent="-317500" lvl="0" marL="457200" rtl="0" algn="l">
              <a:spcBef>
                <a:spcPts val="0"/>
              </a:spcBef>
              <a:spcAft>
                <a:spcPts val="0"/>
              </a:spcAft>
              <a:buClr>
                <a:srgbClr val="FFFFFF"/>
              </a:buClr>
              <a:buSzPts val="1400"/>
              <a:buFont typeface="Roboto"/>
              <a:buChar char="●"/>
            </a:pPr>
            <a:r>
              <a:rPr b="1" lang="en-US">
                <a:solidFill>
                  <a:srgbClr val="FFFFFF"/>
                </a:solidFill>
                <a:latin typeface="Roboto"/>
                <a:ea typeface="Roboto"/>
                <a:cs typeface="Roboto"/>
                <a:sym typeface="Roboto"/>
              </a:rPr>
              <a:t>Wayfinding: tab and focus order</a:t>
            </a:r>
            <a:endParaRPr b="1">
              <a:solidFill>
                <a:srgbClr val="FFFFFF"/>
              </a:solidFill>
              <a:latin typeface="Roboto"/>
              <a:ea typeface="Roboto"/>
              <a:cs typeface="Roboto"/>
              <a:sym typeface="Roboto"/>
            </a:endParaRPr>
          </a:p>
          <a:p>
            <a:pPr indent="-317500" lvl="0" marL="457200" rtl="0" algn="l">
              <a:spcBef>
                <a:spcPts val="0"/>
              </a:spcBef>
              <a:spcAft>
                <a:spcPts val="0"/>
              </a:spcAft>
              <a:buClr>
                <a:srgbClr val="FFFFFF"/>
              </a:buClr>
              <a:buSzPts val="1400"/>
              <a:buFont typeface="Roboto"/>
              <a:buChar char="●"/>
            </a:pPr>
            <a:r>
              <a:rPr b="1" lang="en-US">
                <a:solidFill>
                  <a:srgbClr val="FFFFFF"/>
                </a:solidFill>
                <a:latin typeface="Roboto"/>
                <a:ea typeface="Roboto"/>
                <a:cs typeface="Roboto"/>
                <a:sym typeface="Roboto"/>
              </a:rPr>
              <a:t>Enough white space between content blocks</a:t>
            </a:r>
            <a:endParaRPr b="1">
              <a:solidFill>
                <a:srgbClr val="FFFFFF"/>
              </a:solidFill>
              <a:latin typeface="Roboto"/>
              <a:ea typeface="Roboto"/>
              <a:cs typeface="Roboto"/>
              <a:sym typeface="Roboto"/>
            </a:endParaRPr>
          </a:p>
        </p:txBody>
      </p:sp>
      <p:sp>
        <p:nvSpPr>
          <p:cNvPr id="370" name="Google Shape;370;p54"/>
          <p:cNvSpPr txBox="1"/>
          <p:nvPr>
            <p:ph idx="1" type="body"/>
          </p:nvPr>
        </p:nvSpPr>
        <p:spPr>
          <a:xfrm>
            <a:off x="739775" y="3024200"/>
            <a:ext cx="4672200" cy="55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Digital Product Design includes:</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371" name="Google Shape;371;p54"/>
          <p:cNvSpPr txBox="1"/>
          <p:nvPr/>
        </p:nvSpPr>
        <p:spPr>
          <a:xfrm>
            <a:off x="2152268" y="4869108"/>
            <a:ext cx="6882300" cy="178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US" sz="700">
                <a:solidFill>
                  <a:schemeClr val="dk1"/>
                </a:solidFill>
                <a:latin typeface="Roboto Mono"/>
                <a:ea typeface="Roboto Mono"/>
                <a:cs typeface="Roboto Mono"/>
                <a:sym typeface="Roboto Mono"/>
              </a:rPr>
              <a:t>Illustrations Center for Universal Design - North Carolina State</a:t>
            </a:r>
            <a:endParaRPr sz="700">
              <a:solidFill>
                <a:schemeClr val="dk1"/>
              </a:solidFill>
              <a:latin typeface="Roboto Mono"/>
              <a:ea typeface="Roboto Mono"/>
              <a:cs typeface="Roboto Mono"/>
              <a:sym typeface="Roboto Mono"/>
            </a:endParaRPr>
          </a:p>
        </p:txBody>
      </p:sp>
      <p:sp>
        <p:nvSpPr>
          <p:cNvPr id="372" name="Google Shape;372;p54"/>
          <p:cNvSpPr txBox="1"/>
          <p:nvPr>
            <p:ph idx="12" type="sldNum"/>
          </p:nvPr>
        </p:nvSpPr>
        <p:spPr>
          <a:xfrm>
            <a:off x="126175" y="4789750"/>
            <a:ext cx="424500" cy="22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90" name="Shape 190"/>
        <p:cNvGrpSpPr/>
        <p:nvPr/>
      </p:nvGrpSpPr>
      <p:grpSpPr>
        <a:xfrm>
          <a:off x="0" y="0"/>
          <a:ext cx="0" cy="0"/>
          <a:chOff x="0" y="0"/>
          <a:chExt cx="0" cy="0"/>
        </a:xfrm>
      </p:grpSpPr>
      <p:sp>
        <p:nvSpPr>
          <p:cNvPr id="191" name="Google Shape;191;p37"/>
          <p:cNvSpPr/>
          <p:nvPr/>
        </p:nvSpPr>
        <p:spPr>
          <a:xfrm>
            <a:off x="0" y="838200"/>
            <a:ext cx="9144000" cy="548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Roboto"/>
                <a:ea typeface="Roboto"/>
                <a:cs typeface="Roboto"/>
                <a:sym typeface="Roboto"/>
              </a:rPr>
              <a:t> </a:t>
            </a:r>
            <a:endParaRPr b="1">
              <a:solidFill>
                <a:schemeClr val="dk2"/>
              </a:solidFill>
              <a:latin typeface="Roboto"/>
              <a:ea typeface="Roboto"/>
              <a:cs typeface="Roboto"/>
              <a:sym typeface="Roboto"/>
            </a:endParaRPr>
          </a:p>
        </p:txBody>
      </p:sp>
      <p:sp>
        <p:nvSpPr>
          <p:cNvPr id="192" name="Google Shape;192;p37"/>
          <p:cNvSpPr/>
          <p:nvPr/>
        </p:nvSpPr>
        <p:spPr>
          <a:xfrm>
            <a:off x="0" y="4432485"/>
            <a:ext cx="9144000" cy="86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Roboto"/>
                <a:ea typeface="Roboto"/>
                <a:cs typeface="Roboto"/>
                <a:sym typeface="Roboto"/>
              </a:rPr>
              <a:t> </a:t>
            </a:r>
            <a:endParaRPr b="1">
              <a:solidFill>
                <a:srgbClr val="FFFFFF"/>
              </a:solidFill>
              <a:latin typeface="Roboto"/>
              <a:ea typeface="Roboto"/>
              <a:cs typeface="Roboto"/>
              <a:sym typeface="Roboto"/>
            </a:endParaRPr>
          </a:p>
        </p:txBody>
      </p:sp>
      <p:sp>
        <p:nvSpPr>
          <p:cNvPr id="193" name="Google Shape;193;p37"/>
          <p:cNvSpPr/>
          <p:nvPr/>
        </p:nvSpPr>
        <p:spPr>
          <a:xfrm>
            <a:off x="761400" y="3982450"/>
            <a:ext cx="1336200" cy="411600"/>
          </a:xfrm>
          <a:prstGeom prst="round2DiagRect">
            <a:avLst>
              <a:gd fmla="val 16667"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Roboto"/>
                <a:ea typeface="Roboto"/>
                <a:cs typeface="Roboto"/>
                <a:sym typeface="Roboto"/>
              </a:rPr>
              <a:t>Connecting</a:t>
            </a:r>
            <a:endParaRPr b="1">
              <a:solidFill>
                <a:schemeClr val="dk2"/>
              </a:solidFill>
              <a:latin typeface="Roboto"/>
              <a:ea typeface="Roboto"/>
              <a:cs typeface="Roboto"/>
              <a:sym typeface="Roboto"/>
            </a:endParaRPr>
          </a:p>
        </p:txBody>
      </p:sp>
      <p:sp>
        <p:nvSpPr>
          <p:cNvPr id="194" name="Google Shape;194;p37"/>
          <p:cNvSpPr txBox="1"/>
          <p:nvPr/>
        </p:nvSpPr>
        <p:spPr>
          <a:xfrm>
            <a:off x="125625" y="981750"/>
            <a:ext cx="969300" cy="310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US" sz="3600">
                <a:solidFill>
                  <a:schemeClr val="dk2"/>
                </a:solidFill>
                <a:latin typeface="Roboto Light"/>
                <a:ea typeface="Roboto Light"/>
                <a:cs typeface="Roboto Light"/>
                <a:sym typeface="Roboto Light"/>
              </a:rPr>
              <a:t>20%</a:t>
            </a:r>
            <a:endParaRPr sz="3600">
              <a:solidFill>
                <a:schemeClr val="dk2"/>
              </a:solidFill>
              <a:latin typeface="Roboto Light"/>
              <a:ea typeface="Roboto Light"/>
              <a:cs typeface="Roboto Light"/>
              <a:sym typeface="Roboto Light"/>
            </a:endParaRPr>
          </a:p>
        </p:txBody>
      </p:sp>
      <p:sp>
        <p:nvSpPr>
          <p:cNvPr id="195" name="Google Shape;195;p37"/>
          <p:cNvSpPr/>
          <p:nvPr/>
        </p:nvSpPr>
        <p:spPr>
          <a:xfrm>
            <a:off x="2175468" y="3409963"/>
            <a:ext cx="1336200" cy="683100"/>
          </a:xfrm>
          <a:prstGeom prst="round2DiagRect">
            <a:avLst>
              <a:gd fmla="val 16667"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Roboto"/>
                <a:ea typeface="Roboto"/>
                <a:cs typeface="Roboto"/>
                <a:sym typeface="Roboto"/>
              </a:rPr>
              <a:t>Information</a:t>
            </a:r>
            <a:br>
              <a:rPr b="1" lang="en-US">
                <a:solidFill>
                  <a:schemeClr val="dk2"/>
                </a:solidFill>
                <a:latin typeface="Roboto"/>
                <a:ea typeface="Roboto"/>
                <a:cs typeface="Roboto"/>
                <a:sym typeface="Roboto"/>
              </a:rPr>
            </a:br>
            <a:r>
              <a:rPr b="1" lang="en-US">
                <a:solidFill>
                  <a:schemeClr val="dk2"/>
                </a:solidFill>
                <a:latin typeface="Roboto"/>
                <a:ea typeface="Roboto"/>
                <a:cs typeface="Roboto"/>
                <a:sym typeface="Roboto"/>
              </a:rPr>
              <a:t>Overload</a:t>
            </a:r>
            <a:endParaRPr b="1">
              <a:solidFill>
                <a:schemeClr val="dk2"/>
              </a:solidFill>
              <a:latin typeface="Roboto"/>
              <a:ea typeface="Roboto"/>
              <a:cs typeface="Roboto"/>
              <a:sym typeface="Roboto"/>
            </a:endParaRPr>
          </a:p>
        </p:txBody>
      </p:sp>
      <p:sp>
        <p:nvSpPr>
          <p:cNvPr id="196" name="Google Shape;196;p37"/>
          <p:cNvSpPr/>
          <p:nvPr/>
        </p:nvSpPr>
        <p:spPr>
          <a:xfrm>
            <a:off x="3589535" y="2186812"/>
            <a:ext cx="1336200" cy="1438800"/>
          </a:xfrm>
          <a:prstGeom prst="round2DiagRect">
            <a:avLst>
              <a:gd fmla="val 16667"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Roboto"/>
                <a:ea typeface="Roboto"/>
                <a:cs typeface="Roboto"/>
                <a:sym typeface="Roboto"/>
              </a:rPr>
              <a:t>E-commerce</a:t>
            </a:r>
            <a:endParaRPr b="1">
              <a:solidFill>
                <a:schemeClr val="dk2"/>
              </a:solidFill>
              <a:latin typeface="Roboto"/>
              <a:ea typeface="Roboto"/>
              <a:cs typeface="Roboto"/>
              <a:sym typeface="Roboto"/>
            </a:endParaRPr>
          </a:p>
          <a:p>
            <a:pPr indent="0" lvl="0" marL="0" rtl="0" algn="ctr">
              <a:spcBef>
                <a:spcPts val="0"/>
              </a:spcBef>
              <a:spcAft>
                <a:spcPts val="0"/>
              </a:spcAft>
              <a:buNone/>
            </a:pPr>
            <a:r>
              <a:rPr b="1" lang="en-US">
                <a:solidFill>
                  <a:schemeClr val="dk2"/>
                </a:solidFill>
                <a:latin typeface="Roboto"/>
                <a:ea typeface="Roboto"/>
                <a:cs typeface="Roboto"/>
                <a:sym typeface="Roboto"/>
              </a:rPr>
              <a:t>&amp; Social</a:t>
            </a:r>
            <a:endParaRPr b="1">
              <a:solidFill>
                <a:schemeClr val="dk2"/>
              </a:solidFill>
              <a:latin typeface="Roboto"/>
              <a:ea typeface="Roboto"/>
              <a:cs typeface="Roboto"/>
              <a:sym typeface="Roboto"/>
            </a:endParaRPr>
          </a:p>
        </p:txBody>
      </p:sp>
      <p:sp>
        <p:nvSpPr>
          <p:cNvPr id="197" name="Google Shape;197;p37"/>
          <p:cNvSpPr/>
          <p:nvPr/>
        </p:nvSpPr>
        <p:spPr>
          <a:xfrm>
            <a:off x="5003603" y="1453600"/>
            <a:ext cx="1336200" cy="1169100"/>
          </a:xfrm>
          <a:prstGeom prst="round2DiagRect">
            <a:avLst>
              <a:gd fmla="val 16667" name="adj1"/>
              <a:gd fmla="val 0"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Roboto"/>
                <a:ea typeface="Roboto"/>
                <a:cs typeface="Roboto"/>
                <a:sym typeface="Roboto"/>
              </a:rPr>
              <a:t>Crowd &amp; Sharing Economy</a:t>
            </a:r>
            <a:endParaRPr b="1">
              <a:solidFill>
                <a:schemeClr val="dk2"/>
              </a:solidFill>
              <a:latin typeface="Roboto"/>
              <a:ea typeface="Roboto"/>
              <a:cs typeface="Roboto"/>
              <a:sym typeface="Roboto"/>
            </a:endParaRPr>
          </a:p>
        </p:txBody>
      </p:sp>
      <p:sp>
        <p:nvSpPr>
          <p:cNvPr id="198" name="Google Shape;198;p37"/>
          <p:cNvSpPr/>
          <p:nvPr/>
        </p:nvSpPr>
        <p:spPr>
          <a:xfrm>
            <a:off x="6415925" y="1111051"/>
            <a:ext cx="1306200" cy="5979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Roboto"/>
                <a:ea typeface="Roboto"/>
                <a:cs typeface="Roboto"/>
                <a:sym typeface="Roboto"/>
              </a:rPr>
              <a:t>Accessibility</a:t>
            </a:r>
            <a:endParaRPr b="1">
              <a:solidFill>
                <a:schemeClr val="dk2"/>
              </a:solidFill>
              <a:latin typeface="Roboto"/>
              <a:ea typeface="Roboto"/>
              <a:cs typeface="Roboto"/>
              <a:sym typeface="Roboto"/>
            </a:endParaRPr>
          </a:p>
        </p:txBody>
      </p:sp>
      <p:sp>
        <p:nvSpPr>
          <p:cNvPr id="199" name="Google Shape;199;p37"/>
          <p:cNvSpPr/>
          <p:nvPr/>
        </p:nvSpPr>
        <p:spPr>
          <a:xfrm>
            <a:off x="7798325" y="838200"/>
            <a:ext cx="1306200" cy="753000"/>
          </a:xfrm>
          <a:prstGeom prst="round2Diag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chemeClr val="dk2"/>
                </a:solidFill>
                <a:latin typeface="Roboto"/>
                <a:ea typeface="Roboto"/>
                <a:cs typeface="Roboto"/>
                <a:sym typeface="Roboto"/>
              </a:rPr>
              <a:t>Inclusion</a:t>
            </a:r>
            <a:endParaRPr b="1">
              <a:solidFill>
                <a:schemeClr val="dk2"/>
              </a:solidFill>
              <a:latin typeface="Roboto"/>
              <a:ea typeface="Roboto"/>
              <a:cs typeface="Roboto"/>
              <a:sym typeface="Roboto"/>
            </a:endParaRPr>
          </a:p>
        </p:txBody>
      </p:sp>
      <p:sp>
        <p:nvSpPr>
          <p:cNvPr id="200" name="Google Shape;200;p37"/>
          <p:cNvSpPr txBox="1"/>
          <p:nvPr/>
        </p:nvSpPr>
        <p:spPr>
          <a:xfrm>
            <a:off x="125625" y="2200812"/>
            <a:ext cx="969300" cy="310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US" sz="3600">
                <a:solidFill>
                  <a:schemeClr val="accent4"/>
                </a:solidFill>
                <a:latin typeface="Roboto Light"/>
                <a:ea typeface="Roboto Light"/>
                <a:cs typeface="Roboto Light"/>
                <a:sym typeface="Roboto Light"/>
              </a:rPr>
              <a:t>80%</a:t>
            </a:r>
            <a:endParaRPr sz="3600">
              <a:solidFill>
                <a:schemeClr val="accent4"/>
              </a:solidFill>
              <a:latin typeface="Roboto Light"/>
              <a:ea typeface="Roboto Light"/>
              <a:cs typeface="Roboto Light"/>
              <a:sym typeface="Roboto Light"/>
            </a:endParaRPr>
          </a:p>
        </p:txBody>
      </p:sp>
      <p:sp>
        <p:nvSpPr>
          <p:cNvPr id="201" name="Google Shape;201;p37"/>
          <p:cNvSpPr txBox="1"/>
          <p:nvPr/>
        </p:nvSpPr>
        <p:spPr>
          <a:xfrm>
            <a:off x="1116225" y="981750"/>
            <a:ext cx="3917400" cy="310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b="1" lang="en-US" sz="1700">
                <a:solidFill>
                  <a:schemeClr val="dk2"/>
                </a:solidFill>
                <a:latin typeface="Roboto"/>
                <a:ea typeface="Roboto"/>
                <a:cs typeface="Roboto"/>
                <a:sym typeface="Roboto"/>
              </a:rPr>
              <a:t>The </a:t>
            </a:r>
            <a:r>
              <a:rPr b="1" lang="en-US" sz="1700">
                <a:solidFill>
                  <a:schemeClr val="dk2"/>
                </a:solidFill>
                <a:latin typeface="Roboto"/>
                <a:ea typeface="Roboto"/>
                <a:cs typeface="Roboto"/>
                <a:sym typeface="Roboto"/>
              </a:rPr>
              <a:t>Marginalized Sub-groups</a:t>
            </a:r>
            <a:endParaRPr b="1" sz="1700">
              <a:solidFill>
                <a:schemeClr val="dk2"/>
              </a:solidFill>
              <a:latin typeface="Roboto"/>
              <a:ea typeface="Roboto"/>
              <a:cs typeface="Roboto"/>
              <a:sym typeface="Roboto"/>
            </a:endParaRPr>
          </a:p>
        </p:txBody>
      </p:sp>
      <p:sp>
        <p:nvSpPr>
          <p:cNvPr id="202" name="Google Shape;202;p37"/>
          <p:cNvSpPr txBox="1"/>
          <p:nvPr/>
        </p:nvSpPr>
        <p:spPr>
          <a:xfrm>
            <a:off x="1116225" y="2181437"/>
            <a:ext cx="2395500" cy="310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b="1" lang="en-US" sz="1700">
                <a:solidFill>
                  <a:schemeClr val="accent4"/>
                </a:solidFill>
                <a:latin typeface="Roboto"/>
                <a:ea typeface="Roboto"/>
                <a:cs typeface="Roboto"/>
                <a:sym typeface="Roboto"/>
              </a:rPr>
              <a:t>The </a:t>
            </a:r>
            <a:r>
              <a:rPr b="1" lang="en-US" sz="1700">
                <a:solidFill>
                  <a:schemeClr val="accent4"/>
                </a:solidFill>
                <a:latin typeface="Roboto"/>
                <a:ea typeface="Roboto"/>
                <a:cs typeface="Roboto"/>
                <a:sym typeface="Roboto"/>
              </a:rPr>
              <a:t>Privileged Groups</a:t>
            </a:r>
            <a:endParaRPr b="1" sz="1700">
              <a:solidFill>
                <a:schemeClr val="accent4"/>
              </a:solidFill>
              <a:latin typeface="Roboto"/>
              <a:ea typeface="Roboto"/>
              <a:cs typeface="Roboto"/>
              <a:sym typeface="Roboto"/>
            </a:endParaRPr>
          </a:p>
        </p:txBody>
      </p:sp>
      <p:sp>
        <p:nvSpPr>
          <p:cNvPr id="203" name="Google Shape;203;p37"/>
          <p:cNvSpPr txBox="1"/>
          <p:nvPr>
            <p:ph type="title"/>
          </p:nvPr>
        </p:nvSpPr>
        <p:spPr>
          <a:xfrm>
            <a:off x="195275" y="175650"/>
            <a:ext cx="87762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chemeClr val="lt2"/>
                </a:solidFill>
              </a:rPr>
              <a:t>Design focus over the years in the United States</a:t>
            </a:r>
            <a:endParaRPr>
              <a:solidFill>
                <a:schemeClr val="lt2"/>
              </a:solidFill>
            </a:endParaRPr>
          </a:p>
        </p:txBody>
      </p:sp>
      <p:sp>
        <p:nvSpPr>
          <p:cNvPr id="204" name="Google Shape;204;p37"/>
          <p:cNvSpPr/>
          <p:nvPr/>
        </p:nvSpPr>
        <p:spPr>
          <a:xfrm>
            <a:off x="-7050" y="4797775"/>
            <a:ext cx="9179400" cy="345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7"/>
          <p:cNvSpPr txBox="1"/>
          <p:nvPr/>
        </p:nvSpPr>
        <p:spPr>
          <a:xfrm>
            <a:off x="886325" y="4657317"/>
            <a:ext cx="1306200" cy="310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US">
                <a:solidFill>
                  <a:schemeClr val="lt2"/>
                </a:solidFill>
                <a:latin typeface="Roboto"/>
                <a:ea typeface="Roboto"/>
                <a:cs typeface="Roboto"/>
                <a:sym typeface="Roboto"/>
              </a:rPr>
              <a:t>90s - Web</a:t>
            </a:r>
            <a:endParaRPr>
              <a:solidFill>
                <a:schemeClr val="lt2"/>
              </a:solidFill>
            </a:endParaRPr>
          </a:p>
        </p:txBody>
      </p:sp>
      <p:sp>
        <p:nvSpPr>
          <p:cNvPr id="206" name="Google Shape;206;p37"/>
          <p:cNvSpPr txBox="1"/>
          <p:nvPr/>
        </p:nvSpPr>
        <p:spPr>
          <a:xfrm>
            <a:off x="7798325" y="4657317"/>
            <a:ext cx="1306200" cy="310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US">
                <a:solidFill>
                  <a:schemeClr val="lt2"/>
                </a:solidFill>
                <a:latin typeface="Roboto"/>
                <a:ea typeface="Roboto"/>
                <a:cs typeface="Roboto"/>
                <a:sym typeface="Roboto"/>
              </a:rPr>
              <a:t>now on</a:t>
            </a:r>
            <a:endParaRPr>
              <a:solidFill>
                <a:schemeClr val="lt2"/>
              </a:solidFill>
            </a:endParaRPr>
          </a:p>
        </p:txBody>
      </p:sp>
      <p:sp>
        <p:nvSpPr>
          <p:cNvPr id="207" name="Google Shape;207;p37"/>
          <p:cNvSpPr txBox="1"/>
          <p:nvPr/>
        </p:nvSpPr>
        <p:spPr>
          <a:xfrm>
            <a:off x="2268725" y="4657317"/>
            <a:ext cx="1306200" cy="310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US">
                <a:solidFill>
                  <a:schemeClr val="lt2"/>
                </a:solidFill>
                <a:latin typeface="Roboto"/>
                <a:ea typeface="Roboto"/>
                <a:cs typeface="Roboto"/>
                <a:sym typeface="Roboto"/>
              </a:rPr>
              <a:t>Early 2000s</a:t>
            </a:r>
            <a:endParaRPr>
              <a:solidFill>
                <a:schemeClr val="lt2"/>
              </a:solidFill>
            </a:endParaRPr>
          </a:p>
        </p:txBody>
      </p:sp>
      <p:sp>
        <p:nvSpPr>
          <p:cNvPr id="208" name="Google Shape;208;p37"/>
          <p:cNvSpPr txBox="1"/>
          <p:nvPr/>
        </p:nvSpPr>
        <p:spPr>
          <a:xfrm>
            <a:off x="3651125" y="4657317"/>
            <a:ext cx="1306200" cy="310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US">
                <a:solidFill>
                  <a:schemeClr val="lt2"/>
                </a:solidFill>
                <a:latin typeface="Roboto"/>
                <a:ea typeface="Roboto"/>
                <a:cs typeface="Roboto"/>
                <a:sym typeface="Roboto"/>
              </a:rPr>
              <a:t>Late 2000s</a:t>
            </a:r>
            <a:endParaRPr>
              <a:solidFill>
                <a:schemeClr val="lt2"/>
              </a:solidFill>
            </a:endParaRPr>
          </a:p>
        </p:txBody>
      </p:sp>
      <p:sp>
        <p:nvSpPr>
          <p:cNvPr id="209" name="Google Shape;209;p37"/>
          <p:cNvSpPr txBox="1"/>
          <p:nvPr/>
        </p:nvSpPr>
        <p:spPr>
          <a:xfrm>
            <a:off x="5033525" y="4657317"/>
            <a:ext cx="1306200" cy="310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US">
                <a:solidFill>
                  <a:schemeClr val="lt2"/>
                </a:solidFill>
                <a:latin typeface="Roboto"/>
                <a:ea typeface="Roboto"/>
                <a:cs typeface="Roboto"/>
                <a:sym typeface="Roboto"/>
              </a:rPr>
              <a:t>Early 2010s</a:t>
            </a:r>
            <a:endParaRPr>
              <a:solidFill>
                <a:schemeClr val="lt2"/>
              </a:solidFill>
            </a:endParaRPr>
          </a:p>
        </p:txBody>
      </p:sp>
      <p:sp>
        <p:nvSpPr>
          <p:cNvPr id="210" name="Google Shape;210;p37"/>
          <p:cNvSpPr txBox="1"/>
          <p:nvPr/>
        </p:nvSpPr>
        <p:spPr>
          <a:xfrm>
            <a:off x="6415925" y="4657317"/>
            <a:ext cx="1306200" cy="310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None/>
            </a:pPr>
            <a:r>
              <a:rPr b="1" lang="en-US">
                <a:solidFill>
                  <a:schemeClr val="lt2"/>
                </a:solidFill>
                <a:latin typeface="Roboto"/>
                <a:ea typeface="Roboto"/>
                <a:cs typeface="Roboto"/>
                <a:sym typeface="Roboto"/>
              </a:rPr>
              <a:t>Late 2010s</a:t>
            </a:r>
            <a:endParaRPr>
              <a:solidFill>
                <a:schemeClr val="lt2"/>
              </a:solidFill>
            </a:endParaRPr>
          </a:p>
        </p:txBody>
      </p:sp>
      <p:cxnSp>
        <p:nvCxnSpPr>
          <p:cNvPr id="211" name="Google Shape;211;p37"/>
          <p:cNvCxnSpPr/>
          <p:nvPr/>
        </p:nvCxnSpPr>
        <p:spPr>
          <a:xfrm rot="10800000">
            <a:off x="396000" y="1438500"/>
            <a:ext cx="0" cy="549300"/>
          </a:xfrm>
          <a:prstGeom prst="straightConnector1">
            <a:avLst/>
          </a:prstGeom>
          <a:noFill/>
          <a:ln cap="flat" cmpd="sng" w="28575">
            <a:solidFill>
              <a:schemeClr val="accent4"/>
            </a:solidFill>
            <a:prstDash val="solid"/>
            <a:round/>
            <a:headEnd len="med" w="med" type="none"/>
            <a:tailEnd len="med" w="med" type="triangle"/>
          </a:ln>
        </p:spPr>
      </p:cxnSp>
      <p:cxnSp>
        <p:nvCxnSpPr>
          <p:cNvPr id="212" name="Google Shape;212;p37"/>
          <p:cNvCxnSpPr/>
          <p:nvPr/>
        </p:nvCxnSpPr>
        <p:spPr>
          <a:xfrm>
            <a:off x="395998" y="2637500"/>
            <a:ext cx="0" cy="1773000"/>
          </a:xfrm>
          <a:prstGeom prst="straightConnector1">
            <a:avLst/>
          </a:prstGeom>
          <a:noFill/>
          <a:ln cap="flat" cmpd="sng" w="28575">
            <a:solidFill>
              <a:schemeClr val="accent4"/>
            </a:solidFill>
            <a:prstDash val="solid"/>
            <a:round/>
            <a:headEnd len="med" w="med" type="none"/>
            <a:tailEnd len="med" w="med" type="triangle"/>
          </a:ln>
        </p:spPr>
      </p:cxnSp>
      <p:sp>
        <p:nvSpPr>
          <p:cNvPr id="213" name="Google Shape;213;p37"/>
          <p:cNvSpPr/>
          <p:nvPr/>
        </p:nvSpPr>
        <p:spPr>
          <a:xfrm>
            <a:off x="30950" y="889475"/>
            <a:ext cx="9041725" cy="3515850"/>
          </a:xfrm>
          <a:custGeom>
            <a:rect b="b" l="l" r="r" t="t"/>
            <a:pathLst>
              <a:path extrusionOk="0" h="140634" w="361669">
                <a:moveTo>
                  <a:pt x="0" y="140460"/>
                </a:moveTo>
                <a:cubicBezTo>
                  <a:pt x="20626" y="140202"/>
                  <a:pt x="94465" y="141698"/>
                  <a:pt x="123753" y="138913"/>
                </a:cubicBezTo>
                <a:cubicBezTo>
                  <a:pt x="153041" y="136129"/>
                  <a:pt x="158558" y="132983"/>
                  <a:pt x="175729" y="123753"/>
                </a:cubicBezTo>
                <a:cubicBezTo>
                  <a:pt x="192900" y="114523"/>
                  <a:pt x="212804" y="92867"/>
                  <a:pt x="226778" y="83534"/>
                </a:cubicBezTo>
                <a:cubicBezTo>
                  <a:pt x="240752" y="74201"/>
                  <a:pt x="250291" y="76418"/>
                  <a:pt x="259572" y="67755"/>
                </a:cubicBezTo>
                <a:cubicBezTo>
                  <a:pt x="268854" y="59092"/>
                  <a:pt x="267462" y="39034"/>
                  <a:pt x="282467" y="31557"/>
                </a:cubicBezTo>
                <a:cubicBezTo>
                  <a:pt x="297472" y="24080"/>
                  <a:pt x="336403" y="28154"/>
                  <a:pt x="349603" y="22894"/>
                </a:cubicBezTo>
                <a:cubicBezTo>
                  <a:pt x="362803" y="17635"/>
                  <a:pt x="359658" y="3816"/>
                  <a:pt x="361669" y="0"/>
                </a:cubicBezTo>
              </a:path>
            </a:pathLst>
          </a:custGeom>
          <a:noFill/>
          <a:ln cap="flat" cmpd="sng" w="76200">
            <a:solidFill>
              <a:srgbClr val="FF00FF"/>
            </a:solidFill>
            <a:prstDash val="dash"/>
            <a:round/>
            <a:headEnd len="med" w="med" type="none"/>
            <a:tailEnd len="med" w="med" type="none"/>
          </a:ln>
        </p:spPr>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5"/>
          <p:cNvSpPr txBox="1"/>
          <p:nvPr>
            <p:ph idx="1" type="body"/>
          </p:nvPr>
        </p:nvSpPr>
        <p:spPr>
          <a:xfrm>
            <a:off x="729450" y="1621675"/>
            <a:ext cx="46722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The design minimizes hazards and the adverse consequences of accidental or unintended actions.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378" name="Google Shape;378;p55"/>
          <p:cNvSpPr txBox="1"/>
          <p:nvPr>
            <p:ph type="title"/>
          </p:nvPr>
        </p:nvSpPr>
        <p:spPr>
          <a:xfrm>
            <a:off x="729450" y="8614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5: Tolerance for Error</a:t>
            </a:r>
            <a:endParaRPr/>
          </a:p>
        </p:txBody>
      </p:sp>
      <p:pic>
        <p:nvPicPr>
          <p:cNvPr id="379" name="Google Shape;379;p55"/>
          <p:cNvPicPr preferRelativeResize="0"/>
          <p:nvPr/>
        </p:nvPicPr>
        <p:blipFill>
          <a:blip r:embed="rId3">
            <a:alphaModFix/>
          </a:blip>
          <a:stretch>
            <a:fillRect/>
          </a:stretch>
        </p:blipFill>
        <p:spPr>
          <a:xfrm>
            <a:off x="6108125" y="385750"/>
            <a:ext cx="3035883" cy="3822776"/>
          </a:xfrm>
          <a:prstGeom prst="rect">
            <a:avLst/>
          </a:prstGeom>
          <a:noFill/>
          <a:ln>
            <a:noFill/>
          </a:ln>
        </p:spPr>
      </p:pic>
      <p:sp>
        <p:nvSpPr>
          <p:cNvPr id="380" name="Google Shape;380;p55"/>
          <p:cNvSpPr txBox="1"/>
          <p:nvPr/>
        </p:nvSpPr>
        <p:spPr>
          <a:xfrm>
            <a:off x="5759300" y="3742800"/>
            <a:ext cx="3214500" cy="6645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US" sz="900">
                <a:solidFill>
                  <a:schemeClr val="accent1"/>
                </a:solidFill>
                <a:latin typeface="Roboto"/>
                <a:ea typeface="Roboto"/>
                <a:cs typeface="Roboto"/>
                <a:sym typeface="Roboto"/>
              </a:rPr>
              <a:t>In the picture a nail gun requires a to activate the safety release before pulling the trigger thereby removing the risk of accidents while the gun is pointed somewhere else. </a:t>
            </a:r>
            <a:endParaRPr sz="900">
              <a:solidFill>
                <a:schemeClr val="accent1"/>
              </a:solidFill>
              <a:latin typeface="Roboto"/>
              <a:ea typeface="Roboto"/>
              <a:cs typeface="Roboto"/>
              <a:sym typeface="Roboto"/>
            </a:endParaRPr>
          </a:p>
        </p:txBody>
      </p:sp>
      <p:sp>
        <p:nvSpPr>
          <p:cNvPr id="381" name="Google Shape;381;p55"/>
          <p:cNvSpPr/>
          <p:nvPr/>
        </p:nvSpPr>
        <p:spPr>
          <a:xfrm>
            <a:off x="6751675" y="2473850"/>
            <a:ext cx="262200" cy="262200"/>
          </a:xfrm>
          <a:prstGeom prst="ellipse">
            <a:avLst/>
          </a:prstGeom>
          <a:solidFill>
            <a:schemeClr val="dk1"/>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US">
                <a:solidFill>
                  <a:srgbClr val="FFFFFF"/>
                </a:solidFill>
                <a:latin typeface="Roboto"/>
                <a:ea typeface="Roboto"/>
                <a:cs typeface="Roboto"/>
                <a:sym typeface="Roboto"/>
              </a:rPr>
              <a:t>1</a:t>
            </a:r>
            <a:endParaRPr b="1">
              <a:solidFill>
                <a:srgbClr val="FFFFFF"/>
              </a:solidFill>
              <a:latin typeface="Roboto"/>
              <a:ea typeface="Roboto"/>
              <a:cs typeface="Roboto"/>
              <a:sym typeface="Roboto"/>
            </a:endParaRPr>
          </a:p>
        </p:txBody>
      </p:sp>
      <p:sp>
        <p:nvSpPr>
          <p:cNvPr id="382" name="Google Shape;382;p55"/>
          <p:cNvSpPr/>
          <p:nvPr/>
        </p:nvSpPr>
        <p:spPr>
          <a:xfrm>
            <a:off x="7132675" y="1559450"/>
            <a:ext cx="262200" cy="262200"/>
          </a:xfrm>
          <a:prstGeom prst="ellipse">
            <a:avLst/>
          </a:prstGeom>
          <a:solidFill>
            <a:schemeClr val="dk1"/>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US">
                <a:solidFill>
                  <a:srgbClr val="FFFFFF"/>
                </a:solidFill>
                <a:latin typeface="Roboto"/>
                <a:ea typeface="Roboto"/>
                <a:cs typeface="Roboto"/>
                <a:sym typeface="Roboto"/>
              </a:rPr>
              <a:t>2</a:t>
            </a:r>
            <a:endParaRPr b="1">
              <a:solidFill>
                <a:srgbClr val="FFFFFF"/>
              </a:solidFill>
              <a:latin typeface="Roboto"/>
              <a:ea typeface="Roboto"/>
              <a:cs typeface="Roboto"/>
              <a:sym typeface="Roboto"/>
            </a:endParaRPr>
          </a:p>
        </p:txBody>
      </p:sp>
      <p:sp>
        <p:nvSpPr>
          <p:cNvPr id="383" name="Google Shape;383;p55"/>
          <p:cNvSpPr/>
          <p:nvPr/>
        </p:nvSpPr>
        <p:spPr>
          <a:xfrm>
            <a:off x="739775" y="3579600"/>
            <a:ext cx="4672200" cy="914400"/>
          </a:xfrm>
          <a:prstGeom prst="rect">
            <a:avLst/>
          </a:prstGeom>
          <a:solidFill>
            <a:schemeClr val="dk1"/>
          </a:solidFill>
          <a:ln>
            <a:noFill/>
          </a:ln>
        </p:spPr>
        <p:txBody>
          <a:bodyPr anchorCtr="0" anchor="ctr" bIns="45700" lIns="137150" spcFirstLastPara="1" rIns="45700" wrap="square" tIns="45700">
            <a:noAutofit/>
          </a:bodyPr>
          <a:lstStyle/>
          <a:p>
            <a:pPr indent="-317500" lvl="0" marL="457200" rtl="0" algn="l">
              <a:spcBef>
                <a:spcPts val="0"/>
              </a:spcBef>
              <a:spcAft>
                <a:spcPts val="0"/>
              </a:spcAft>
              <a:buClr>
                <a:srgbClr val="FFFFFF"/>
              </a:buClr>
              <a:buSzPts val="1400"/>
              <a:buFont typeface="Roboto"/>
              <a:buChar char="●"/>
            </a:pPr>
            <a:r>
              <a:rPr b="1" lang="en-US">
                <a:solidFill>
                  <a:srgbClr val="FFFFFF"/>
                </a:solidFill>
                <a:latin typeface="Roboto"/>
                <a:ea typeface="Roboto"/>
                <a:cs typeface="Roboto"/>
                <a:sym typeface="Roboto"/>
              </a:rPr>
              <a:t>Undo, redo</a:t>
            </a:r>
            <a:endParaRPr b="1">
              <a:solidFill>
                <a:srgbClr val="FFFFFF"/>
              </a:solidFill>
              <a:latin typeface="Roboto"/>
              <a:ea typeface="Roboto"/>
              <a:cs typeface="Roboto"/>
              <a:sym typeface="Roboto"/>
            </a:endParaRPr>
          </a:p>
          <a:p>
            <a:pPr indent="-317500" lvl="0" marL="457200" rtl="0" algn="l">
              <a:spcBef>
                <a:spcPts val="0"/>
              </a:spcBef>
              <a:spcAft>
                <a:spcPts val="0"/>
              </a:spcAft>
              <a:buClr>
                <a:srgbClr val="FFFFFF"/>
              </a:buClr>
              <a:buSzPts val="1400"/>
              <a:buFont typeface="Roboto"/>
              <a:buChar char="●"/>
            </a:pPr>
            <a:r>
              <a:rPr b="1" lang="en-US">
                <a:solidFill>
                  <a:srgbClr val="FFFFFF"/>
                </a:solidFill>
                <a:latin typeface="Roboto"/>
                <a:ea typeface="Roboto"/>
                <a:cs typeface="Roboto"/>
                <a:sym typeface="Roboto"/>
              </a:rPr>
              <a:t>Error messages near the related elements</a:t>
            </a:r>
            <a:endParaRPr b="1">
              <a:solidFill>
                <a:srgbClr val="FFFFFF"/>
              </a:solidFill>
              <a:latin typeface="Roboto"/>
              <a:ea typeface="Roboto"/>
              <a:cs typeface="Roboto"/>
              <a:sym typeface="Roboto"/>
            </a:endParaRPr>
          </a:p>
          <a:p>
            <a:pPr indent="-317500" lvl="0" marL="457200" rtl="0" algn="l">
              <a:spcBef>
                <a:spcPts val="0"/>
              </a:spcBef>
              <a:spcAft>
                <a:spcPts val="0"/>
              </a:spcAft>
              <a:buClr>
                <a:srgbClr val="FFFFFF"/>
              </a:buClr>
              <a:buSzPts val="1400"/>
              <a:buFont typeface="Roboto"/>
              <a:buChar char="●"/>
            </a:pPr>
            <a:r>
              <a:rPr b="1" lang="en-US">
                <a:solidFill>
                  <a:srgbClr val="FFFFFF"/>
                </a:solidFill>
                <a:latin typeface="Roboto"/>
                <a:ea typeface="Roboto"/>
                <a:cs typeface="Roboto"/>
                <a:sym typeface="Roboto"/>
              </a:rPr>
              <a:t>No keyboard trapping</a:t>
            </a:r>
            <a:endParaRPr b="1">
              <a:solidFill>
                <a:srgbClr val="FFFFFF"/>
              </a:solidFill>
              <a:latin typeface="Roboto"/>
              <a:ea typeface="Roboto"/>
              <a:cs typeface="Roboto"/>
              <a:sym typeface="Roboto"/>
            </a:endParaRPr>
          </a:p>
        </p:txBody>
      </p:sp>
      <p:sp>
        <p:nvSpPr>
          <p:cNvPr id="384" name="Google Shape;384;p55"/>
          <p:cNvSpPr txBox="1"/>
          <p:nvPr>
            <p:ph idx="1" type="body"/>
          </p:nvPr>
        </p:nvSpPr>
        <p:spPr>
          <a:xfrm>
            <a:off x="739775" y="3024200"/>
            <a:ext cx="4672200" cy="55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Digital Product Design includes:</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385" name="Google Shape;385;p55"/>
          <p:cNvSpPr txBox="1"/>
          <p:nvPr/>
        </p:nvSpPr>
        <p:spPr>
          <a:xfrm>
            <a:off x="2152268" y="4869108"/>
            <a:ext cx="6882300" cy="178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US" sz="700">
                <a:solidFill>
                  <a:schemeClr val="dk1"/>
                </a:solidFill>
                <a:latin typeface="Roboto Mono"/>
                <a:ea typeface="Roboto Mono"/>
                <a:cs typeface="Roboto Mono"/>
                <a:sym typeface="Roboto Mono"/>
              </a:rPr>
              <a:t>Illustrations Center for Universal Design - North Carolina State</a:t>
            </a:r>
            <a:endParaRPr sz="700">
              <a:solidFill>
                <a:schemeClr val="dk1"/>
              </a:solidFill>
              <a:latin typeface="Roboto Mono"/>
              <a:ea typeface="Roboto Mono"/>
              <a:cs typeface="Roboto Mono"/>
              <a:sym typeface="Roboto Mono"/>
            </a:endParaRPr>
          </a:p>
        </p:txBody>
      </p:sp>
      <p:sp>
        <p:nvSpPr>
          <p:cNvPr id="386" name="Google Shape;386;p55"/>
          <p:cNvSpPr txBox="1"/>
          <p:nvPr>
            <p:ph idx="12" type="sldNum"/>
          </p:nvPr>
        </p:nvSpPr>
        <p:spPr>
          <a:xfrm>
            <a:off x="126175" y="4789750"/>
            <a:ext cx="424500" cy="22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id="391" name="Google Shape;391;p56"/>
          <p:cNvPicPr preferRelativeResize="0"/>
          <p:nvPr/>
        </p:nvPicPr>
        <p:blipFill>
          <a:blip r:embed="rId3">
            <a:alphaModFix/>
          </a:blip>
          <a:stretch>
            <a:fillRect/>
          </a:stretch>
        </p:blipFill>
        <p:spPr>
          <a:xfrm>
            <a:off x="4518470" y="1166800"/>
            <a:ext cx="4476150" cy="1753600"/>
          </a:xfrm>
          <a:prstGeom prst="rect">
            <a:avLst/>
          </a:prstGeom>
          <a:noFill/>
          <a:ln>
            <a:noFill/>
          </a:ln>
        </p:spPr>
      </p:pic>
      <p:sp>
        <p:nvSpPr>
          <p:cNvPr id="392" name="Google Shape;392;p56"/>
          <p:cNvSpPr txBox="1"/>
          <p:nvPr>
            <p:ph idx="1" type="body"/>
          </p:nvPr>
        </p:nvSpPr>
        <p:spPr>
          <a:xfrm>
            <a:off x="729450" y="1621675"/>
            <a:ext cx="42090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design can be used efficiently and comfortably and with a minimum of fatigue.</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393" name="Google Shape;393;p56"/>
          <p:cNvSpPr txBox="1"/>
          <p:nvPr>
            <p:ph type="title"/>
          </p:nvPr>
        </p:nvSpPr>
        <p:spPr>
          <a:xfrm>
            <a:off x="729450" y="8614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6</a:t>
            </a:r>
            <a:r>
              <a:rPr lang="en-US"/>
              <a:t>: </a:t>
            </a:r>
            <a:r>
              <a:rPr lang="en-US"/>
              <a:t>Low Physical Effort</a:t>
            </a:r>
            <a:endParaRPr/>
          </a:p>
        </p:txBody>
      </p:sp>
      <p:sp>
        <p:nvSpPr>
          <p:cNvPr id="394" name="Google Shape;394;p56"/>
          <p:cNvSpPr txBox="1"/>
          <p:nvPr/>
        </p:nvSpPr>
        <p:spPr>
          <a:xfrm>
            <a:off x="5780125" y="2995075"/>
            <a:ext cx="3214500" cy="6645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US" sz="900">
                <a:solidFill>
                  <a:schemeClr val="accent1"/>
                </a:solidFill>
                <a:latin typeface="Roboto"/>
                <a:ea typeface="Roboto"/>
                <a:cs typeface="Roboto"/>
                <a:sym typeface="Roboto"/>
              </a:rPr>
              <a:t>In the picture a door knob is presented that does not require grip strength. A close fist or an elbow can open the door.</a:t>
            </a:r>
            <a:endParaRPr sz="900">
              <a:solidFill>
                <a:schemeClr val="accent1"/>
              </a:solidFill>
              <a:latin typeface="Roboto"/>
              <a:ea typeface="Roboto"/>
              <a:cs typeface="Roboto"/>
              <a:sym typeface="Roboto"/>
            </a:endParaRPr>
          </a:p>
        </p:txBody>
      </p:sp>
      <p:sp>
        <p:nvSpPr>
          <p:cNvPr id="395" name="Google Shape;395;p56"/>
          <p:cNvSpPr/>
          <p:nvPr/>
        </p:nvSpPr>
        <p:spPr>
          <a:xfrm>
            <a:off x="739775" y="3579600"/>
            <a:ext cx="4672200" cy="914400"/>
          </a:xfrm>
          <a:prstGeom prst="rect">
            <a:avLst/>
          </a:prstGeom>
          <a:solidFill>
            <a:schemeClr val="dk1"/>
          </a:solidFill>
          <a:ln>
            <a:noFill/>
          </a:ln>
        </p:spPr>
        <p:txBody>
          <a:bodyPr anchorCtr="0" anchor="ctr" bIns="45700" lIns="137150" spcFirstLastPara="1" rIns="45700" wrap="square" tIns="45700">
            <a:noAutofit/>
          </a:bodyPr>
          <a:lstStyle/>
          <a:p>
            <a:pPr indent="-317500" lvl="0" marL="457200" rtl="0" algn="l">
              <a:spcBef>
                <a:spcPts val="0"/>
              </a:spcBef>
              <a:spcAft>
                <a:spcPts val="0"/>
              </a:spcAft>
              <a:buClr>
                <a:srgbClr val="FFFFFF"/>
              </a:buClr>
              <a:buSzPts val="1400"/>
              <a:buFont typeface="Roboto"/>
              <a:buChar char="●"/>
            </a:pPr>
            <a:r>
              <a:rPr b="1" lang="en-US">
                <a:solidFill>
                  <a:srgbClr val="FFFFFF"/>
                </a:solidFill>
                <a:latin typeface="Roboto"/>
                <a:ea typeface="Roboto"/>
                <a:cs typeface="Roboto"/>
                <a:sym typeface="Roboto"/>
              </a:rPr>
              <a:t>No unnecessary '</a:t>
            </a:r>
            <a:r>
              <a:rPr b="1" lang="en-US">
                <a:solidFill>
                  <a:srgbClr val="FFFFFF"/>
                </a:solidFill>
                <a:latin typeface="Roboto"/>
                <a:ea typeface="Roboto"/>
                <a:cs typeface="Roboto"/>
                <a:sym typeface="Roboto"/>
              </a:rPr>
              <a:t>required' information</a:t>
            </a:r>
            <a:endParaRPr b="1">
              <a:solidFill>
                <a:srgbClr val="FFFFFF"/>
              </a:solidFill>
              <a:latin typeface="Roboto"/>
              <a:ea typeface="Roboto"/>
              <a:cs typeface="Roboto"/>
              <a:sym typeface="Roboto"/>
            </a:endParaRPr>
          </a:p>
          <a:p>
            <a:pPr indent="-317500" lvl="0" marL="457200" rtl="0" algn="l">
              <a:spcBef>
                <a:spcPts val="0"/>
              </a:spcBef>
              <a:spcAft>
                <a:spcPts val="0"/>
              </a:spcAft>
              <a:buClr>
                <a:srgbClr val="FFFFFF"/>
              </a:buClr>
              <a:buSzPts val="1400"/>
              <a:buFont typeface="Roboto"/>
              <a:buChar char="●"/>
            </a:pPr>
            <a:r>
              <a:rPr b="1" lang="en-US">
                <a:solidFill>
                  <a:srgbClr val="FFFFFF"/>
                </a:solidFill>
                <a:latin typeface="Roboto"/>
                <a:ea typeface="Roboto"/>
                <a:cs typeface="Roboto"/>
                <a:sym typeface="Roboto"/>
              </a:rPr>
              <a:t>Succinct</a:t>
            </a:r>
            <a:r>
              <a:rPr b="1" lang="en-US">
                <a:solidFill>
                  <a:srgbClr val="FFFFFF"/>
                </a:solidFill>
                <a:latin typeface="Roboto"/>
                <a:ea typeface="Roboto"/>
                <a:cs typeface="Roboto"/>
                <a:sym typeface="Roboto"/>
              </a:rPr>
              <a:t> and objective instructions  </a:t>
            </a:r>
            <a:endParaRPr b="1">
              <a:solidFill>
                <a:srgbClr val="FFFFFF"/>
              </a:solidFill>
              <a:latin typeface="Roboto"/>
              <a:ea typeface="Roboto"/>
              <a:cs typeface="Roboto"/>
              <a:sym typeface="Roboto"/>
            </a:endParaRPr>
          </a:p>
          <a:p>
            <a:pPr indent="-317500" lvl="0" marL="457200" rtl="0" algn="l">
              <a:spcBef>
                <a:spcPts val="0"/>
              </a:spcBef>
              <a:spcAft>
                <a:spcPts val="0"/>
              </a:spcAft>
              <a:buClr>
                <a:srgbClr val="FFFFFF"/>
              </a:buClr>
              <a:buSzPts val="1400"/>
              <a:buFont typeface="Roboto"/>
              <a:buChar char="●"/>
            </a:pPr>
            <a:r>
              <a:rPr b="1" lang="en-US">
                <a:solidFill>
                  <a:srgbClr val="FFFFFF"/>
                </a:solidFill>
                <a:latin typeface="Roboto"/>
                <a:ea typeface="Roboto"/>
                <a:cs typeface="Roboto"/>
                <a:sym typeface="Roboto"/>
              </a:rPr>
              <a:t>Large target areas for pointing devices, and more.</a:t>
            </a:r>
            <a:endParaRPr b="1">
              <a:solidFill>
                <a:srgbClr val="FFFFFF"/>
              </a:solidFill>
              <a:latin typeface="Roboto"/>
              <a:ea typeface="Roboto"/>
              <a:cs typeface="Roboto"/>
              <a:sym typeface="Roboto"/>
            </a:endParaRPr>
          </a:p>
        </p:txBody>
      </p:sp>
      <p:sp>
        <p:nvSpPr>
          <p:cNvPr id="396" name="Google Shape;396;p56"/>
          <p:cNvSpPr txBox="1"/>
          <p:nvPr>
            <p:ph idx="1" type="body"/>
          </p:nvPr>
        </p:nvSpPr>
        <p:spPr>
          <a:xfrm>
            <a:off x="739775" y="3024200"/>
            <a:ext cx="4672200" cy="55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Digital Product Design includes:</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397" name="Google Shape;397;p56"/>
          <p:cNvSpPr txBox="1"/>
          <p:nvPr/>
        </p:nvSpPr>
        <p:spPr>
          <a:xfrm>
            <a:off x="2152268" y="4869108"/>
            <a:ext cx="6882300" cy="178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US" sz="700">
                <a:solidFill>
                  <a:schemeClr val="dk1"/>
                </a:solidFill>
                <a:latin typeface="Roboto Mono"/>
                <a:ea typeface="Roboto Mono"/>
                <a:cs typeface="Roboto Mono"/>
                <a:sym typeface="Roboto Mono"/>
              </a:rPr>
              <a:t>Illustrations Center for Universal Design - North Carolina State</a:t>
            </a:r>
            <a:endParaRPr sz="700">
              <a:solidFill>
                <a:schemeClr val="dk1"/>
              </a:solidFill>
              <a:latin typeface="Roboto Mono"/>
              <a:ea typeface="Roboto Mono"/>
              <a:cs typeface="Roboto Mono"/>
              <a:sym typeface="Roboto Mono"/>
            </a:endParaRPr>
          </a:p>
        </p:txBody>
      </p:sp>
      <p:sp>
        <p:nvSpPr>
          <p:cNvPr id="398" name="Google Shape;398;p56"/>
          <p:cNvSpPr txBox="1"/>
          <p:nvPr>
            <p:ph idx="12" type="sldNum"/>
          </p:nvPr>
        </p:nvSpPr>
        <p:spPr>
          <a:xfrm>
            <a:off x="126175" y="4789750"/>
            <a:ext cx="424500" cy="22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pic>
        <p:nvPicPr>
          <p:cNvPr id="403" name="Google Shape;403;p57"/>
          <p:cNvPicPr preferRelativeResize="0"/>
          <p:nvPr/>
        </p:nvPicPr>
        <p:blipFill>
          <a:blip r:embed="rId3">
            <a:alphaModFix/>
          </a:blip>
          <a:stretch>
            <a:fillRect/>
          </a:stretch>
        </p:blipFill>
        <p:spPr>
          <a:xfrm>
            <a:off x="5259575" y="1497213"/>
            <a:ext cx="3884424" cy="1844285"/>
          </a:xfrm>
          <a:prstGeom prst="rect">
            <a:avLst/>
          </a:prstGeom>
          <a:noFill/>
          <a:ln>
            <a:noFill/>
          </a:ln>
        </p:spPr>
      </p:pic>
      <p:sp>
        <p:nvSpPr>
          <p:cNvPr id="404" name="Google Shape;404;p57"/>
          <p:cNvSpPr txBox="1"/>
          <p:nvPr>
            <p:ph idx="1" type="body"/>
          </p:nvPr>
        </p:nvSpPr>
        <p:spPr>
          <a:xfrm>
            <a:off x="729450" y="1621675"/>
            <a:ext cx="53241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US"/>
              <a:t>A</a:t>
            </a:r>
            <a:r>
              <a:rPr lang="en-US"/>
              <a:t>ppropriate size and space is provided for approach, reach, manipulation,</a:t>
            </a:r>
            <a:br>
              <a:rPr lang="en-US"/>
            </a:br>
            <a:r>
              <a:rPr lang="en-US"/>
              <a:t>and use regardless of user's </a:t>
            </a:r>
            <a:br>
              <a:rPr lang="en-US"/>
            </a:br>
            <a:r>
              <a:rPr lang="en-US"/>
              <a:t>body size, posture, or mobility.</a:t>
            </a:r>
            <a:endParaRPr/>
          </a:p>
        </p:txBody>
      </p:sp>
      <p:sp>
        <p:nvSpPr>
          <p:cNvPr id="405" name="Google Shape;405;p57"/>
          <p:cNvSpPr txBox="1"/>
          <p:nvPr>
            <p:ph type="title"/>
          </p:nvPr>
        </p:nvSpPr>
        <p:spPr>
          <a:xfrm>
            <a:off x="729450" y="8614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7</a:t>
            </a:r>
            <a:r>
              <a:rPr lang="en-US"/>
              <a:t>: </a:t>
            </a:r>
            <a:r>
              <a:rPr lang="en-US"/>
              <a:t>Size and Space for Approach and Use</a:t>
            </a:r>
            <a:endParaRPr/>
          </a:p>
        </p:txBody>
      </p:sp>
      <p:sp>
        <p:nvSpPr>
          <p:cNvPr id="406" name="Google Shape;406;p57"/>
          <p:cNvSpPr txBox="1"/>
          <p:nvPr/>
        </p:nvSpPr>
        <p:spPr>
          <a:xfrm>
            <a:off x="5716775" y="3361800"/>
            <a:ext cx="3214500" cy="6645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US" sz="900">
                <a:solidFill>
                  <a:schemeClr val="accent1"/>
                </a:solidFill>
                <a:latin typeface="Roboto"/>
                <a:ea typeface="Roboto"/>
                <a:cs typeface="Roboto"/>
                <a:sym typeface="Roboto"/>
              </a:rPr>
              <a:t>In the picture  subway gates are easily accessible by a person in a wheelchair or with a person carrying huge baggage or even with an obese commuter.</a:t>
            </a:r>
            <a:endParaRPr sz="900">
              <a:solidFill>
                <a:schemeClr val="accent1"/>
              </a:solidFill>
              <a:latin typeface="Roboto"/>
              <a:ea typeface="Roboto"/>
              <a:cs typeface="Roboto"/>
              <a:sym typeface="Roboto"/>
            </a:endParaRPr>
          </a:p>
        </p:txBody>
      </p:sp>
      <p:sp>
        <p:nvSpPr>
          <p:cNvPr id="407" name="Google Shape;407;p57"/>
          <p:cNvSpPr/>
          <p:nvPr/>
        </p:nvSpPr>
        <p:spPr>
          <a:xfrm>
            <a:off x="739775" y="3579600"/>
            <a:ext cx="4672200" cy="914400"/>
          </a:xfrm>
          <a:prstGeom prst="rect">
            <a:avLst/>
          </a:prstGeom>
          <a:solidFill>
            <a:schemeClr val="dk1"/>
          </a:solidFill>
          <a:ln>
            <a:noFill/>
          </a:ln>
        </p:spPr>
        <p:txBody>
          <a:bodyPr anchorCtr="0" anchor="ctr" bIns="45700" lIns="137150" spcFirstLastPara="1" rIns="45700" wrap="square" tIns="45700">
            <a:noAutofit/>
          </a:bodyPr>
          <a:lstStyle/>
          <a:p>
            <a:pPr indent="-317500" lvl="0" marL="457200" rtl="0" algn="l">
              <a:spcBef>
                <a:spcPts val="0"/>
              </a:spcBef>
              <a:spcAft>
                <a:spcPts val="0"/>
              </a:spcAft>
              <a:buClr>
                <a:srgbClr val="FFFFFF"/>
              </a:buClr>
              <a:buSzPts val="1400"/>
              <a:buFont typeface="Roboto"/>
              <a:buChar char="●"/>
            </a:pPr>
            <a:r>
              <a:rPr b="1" lang="en-US">
                <a:solidFill>
                  <a:srgbClr val="FFFFFF"/>
                </a:solidFill>
                <a:latin typeface="Roboto"/>
                <a:ea typeface="Roboto"/>
                <a:cs typeface="Roboto"/>
                <a:sym typeface="Roboto"/>
              </a:rPr>
              <a:t>No modal windows blocking the entry points</a:t>
            </a:r>
            <a:endParaRPr b="1">
              <a:solidFill>
                <a:srgbClr val="FFFFFF"/>
              </a:solidFill>
              <a:latin typeface="Roboto"/>
              <a:ea typeface="Roboto"/>
              <a:cs typeface="Roboto"/>
              <a:sym typeface="Roboto"/>
            </a:endParaRPr>
          </a:p>
          <a:p>
            <a:pPr indent="-317500" lvl="0" marL="457200" rtl="0" algn="l">
              <a:spcBef>
                <a:spcPts val="0"/>
              </a:spcBef>
              <a:spcAft>
                <a:spcPts val="0"/>
              </a:spcAft>
              <a:buClr>
                <a:srgbClr val="FFFFFF"/>
              </a:buClr>
              <a:buSzPts val="1400"/>
              <a:buFont typeface="Roboto"/>
              <a:buChar char="●"/>
            </a:pPr>
            <a:r>
              <a:rPr b="1" lang="en-US">
                <a:solidFill>
                  <a:srgbClr val="FFFFFF"/>
                </a:solidFill>
                <a:latin typeface="Roboto"/>
                <a:ea typeface="Roboto"/>
                <a:cs typeface="Roboto"/>
                <a:sym typeface="Roboto"/>
              </a:rPr>
              <a:t>Thoughtful skip-links</a:t>
            </a:r>
            <a:endParaRPr b="1">
              <a:solidFill>
                <a:srgbClr val="FFFFFF"/>
              </a:solidFill>
              <a:latin typeface="Roboto"/>
              <a:ea typeface="Roboto"/>
              <a:cs typeface="Roboto"/>
              <a:sym typeface="Roboto"/>
            </a:endParaRPr>
          </a:p>
          <a:p>
            <a:pPr indent="-317500" lvl="0" marL="457200" rtl="0" algn="l">
              <a:spcBef>
                <a:spcPts val="0"/>
              </a:spcBef>
              <a:spcAft>
                <a:spcPts val="0"/>
              </a:spcAft>
              <a:buClr>
                <a:srgbClr val="FFFFFF"/>
              </a:buClr>
              <a:buSzPts val="1400"/>
              <a:buFont typeface="Roboto"/>
              <a:buChar char="●"/>
            </a:pPr>
            <a:r>
              <a:rPr b="1" lang="en-US">
                <a:solidFill>
                  <a:srgbClr val="FFFFFF"/>
                </a:solidFill>
                <a:latin typeface="Roboto"/>
                <a:ea typeface="Roboto"/>
                <a:cs typeface="Roboto"/>
                <a:sym typeface="Roboto"/>
              </a:rPr>
              <a:t>Large target areas for pointing devices, and more.</a:t>
            </a:r>
            <a:endParaRPr b="1">
              <a:solidFill>
                <a:srgbClr val="FFFFFF"/>
              </a:solidFill>
              <a:latin typeface="Roboto"/>
              <a:ea typeface="Roboto"/>
              <a:cs typeface="Roboto"/>
              <a:sym typeface="Roboto"/>
            </a:endParaRPr>
          </a:p>
        </p:txBody>
      </p:sp>
      <p:sp>
        <p:nvSpPr>
          <p:cNvPr id="408" name="Google Shape;408;p57"/>
          <p:cNvSpPr txBox="1"/>
          <p:nvPr>
            <p:ph idx="1" type="body"/>
          </p:nvPr>
        </p:nvSpPr>
        <p:spPr>
          <a:xfrm>
            <a:off x="739775" y="3024200"/>
            <a:ext cx="4672200" cy="55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Digital Product Design includes:</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409" name="Google Shape;409;p57"/>
          <p:cNvSpPr txBox="1"/>
          <p:nvPr/>
        </p:nvSpPr>
        <p:spPr>
          <a:xfrm>
            <a:off x="2152268" y="4869108"/>
            <a:ext cx="6882300" cy="178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US" sz="700">
                <a:solidFill>
                  <a:srgbClr val="E16200"/>
                </a:solidFill>
                <a:latin typeface="Roboto Mono"/>
                <a:ea typeface="Roboto Mono"/>
                <a:cs typeface="Roboto Mono"/>
                <a:sym typeface="Roboto Mono"/>
              </a:rPr>
              <a:t>Illustrations Center for Universal Design - North Carolina State</a:t>
            </a:r>
            <a:endParaRPr sz="700">
              <a:solidFill>
                <a:srgbClr val="E16200"/>
              </a:solidFill>
              <a:latin typeface="Roboto Mono"/>
              <a:ea typeface="Roboto Mono"/>
              <a:cs typeface="Roboto Mono"/>
              <a:sym typeface="Roboto Mono"/>
            </a:endParaRPr>
          </a:p>
        </p:txBody>
      </p:sp>
      <p:sp>
        <p:nvSpPr>
          <p:cNvPr id="410" name="Google Shape;410;p57"/>
          <p:cNvSpPr txBox="1"/>
          <p:nvPr>
            <p:ph idx="12" type="sldNum"/>
          </p:nvPr>
        </p:nvSpPr>
        <p:spPr>
          <a:xfrm>
            <a:off x="126175" y="4789750"/>
            <a:ext cx="424500" cy="22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414" name="Shape 414"/>
        <p:cNvGrpSpPr/>
        <p:nvPr/>
      </p:nvGrpSpPr>
      <p:grpSpPr>
        <a:xfrm>
          <a:off x="0" y="0"/>
          <a:ext cx="0" cy="0"/>
          <a:chOff x="0" y="0"/>
          <a:chExt cx="0" cy="0"/>
        </a:xfrm>
      </p:grpSpPr>
      <p:sp>
        <p:nvSpPr>
          <p:cNvPr id="415" name="Google Shape;415;p58"/>
          <p:cNvSpPr txBox="1"/>
          <p:nvPr>
            <p:ph idx="1" type="body"/>
          </p:nvPr>
        </p:nvSpPr>
        <p:spPr>
          <a:xfrm>
            <a:off x="1262850" y="3298225"/>
            <a:ext cx="6597600" cy="1164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US"/>
              <a:t>A new mental model for comprehending disabilities</a:t>
            </a:r>
            <a:endParaRPr/>
          </a:p>
        </p:txBody>
      </p:sp>
      <p:sp>
        <p:nvSpPr>
          <p:cNvPr id="416" name="Google Shape;416;p58"/>
          <p:cNvSpPr txBox="1"/>
          <p:nvPr>
            <p:ph idx="4294967295" type="title"/>
          </p:nvPr>
        </p:nvSpPr>
        <p:spPr>
          <a:xfrm>
            <a:off x="282575" y="339425"/>
            <a:ext cx="7907400" cy="48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417" name="Google Shape;417;p58"/>
          <p:cNvSpPr txBox="1"/>
          <p:nvPr>
            <p:ph type="title"/>
          </p:nvPr>
        </p:nvSpPr>
        <p:spPr>
          <a:xfrm>
            <a:off x="1262850" y="1343550"/>
            <a:ext cx="6892200" cy="1917300"/>
          </a:xfrm>
          <a:prstGeom prst="rect">
            <a:avLst/>
          </a:prstGeom>
        </p:spPr>
        <p:txBody>
          <a:bodyPr anchorCtr="0" anchor="b" bIns="0" lIns="91425" spcFirstLastPara="1" rIns="91425" wrap="square" tIns="0">
            <a:noAutofit/>
          </a:bodyPr>
          <a:lstStyle/>
          <a:p>
            <a:pPr indent="0" lvl="0" marL="0" rtl="0" algn="l">
              <a:spcBef>
                <a:spcPts val="0"/>
              </a:spcBef>
              <a:spcAft>
                <a:spcPts val="0"/>
              </a:spcAft>
              <a:buNone/>
            </a:pPr>
            <a:r>
              <a:rPr lang="en-US"/>
              <a:t>Rethinking </a:t>
            </a:r>
            <a:r>
              <a:rPr lang="en-US"/>
              <a:t>Accessibility</a:t>
            </a:r>
            <a:endParaRPr/>
          </a:p>
        </p:txBody>
      </p:sp>
      <p:sp>
        <p:nvSpPr>
          <p:cNvPr id="418" name="Google Shape;418;p58"/>
          <p:cNvSpPr txBox="1"/>
          <p:nvPr>
            <p:ph idx="12" type="sldNum"/>
          </p:nvPr>
        </p:nvSpPr>
        <p:spPr>
          <a:xfrm>
            <a:off x="8536100" y="4749850"/>
            <a:ext cx="480600" cy="27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a:solidFill>
                  <a:schemeClr val="accent4"/>
                </a:solidFill>
              </a:rPr>
              <a:t>‹#›</a:t>
            </a:fld>
            <a:endParaRPr>
              <a:solidFill>
                <a:schemeClr val="accent4"/>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422" name="Shape 422"/>
        <p:cNvGrpSpPr/>
        <p:nvPr/>
      </p:nvGrpSpPr>
      <p:grpSpPr>
        <a:xfrm>
          <a:off x="0" y="0"/>
          <a:ext cx="0" cy="0"/>
          <a:chOff x="0" y="0"/>
          <a:chExt cx="0" cy="0"/>
        </a:xfrm>
      </p:grpSpPr>
      <p:sp>
        <p:nvSpPr>
          <p:cNvPr id="423" name="Google Shape;423;p59"/>
          <p:cNvSpPr txBox="1"/>
          <p:nvPr>
            <p:ph type="title"/>
          </p:nvPr>
        </p:nvSpPr>
        <p:spPr>
          <a:xfrm>
            <a:off x="282575" y="339425"/>
            <a:ext cx="7907400" cy="48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Chapter 4: </a:t>
            </a:r>
            <a:endParaRPr/>
          </a:p>
        </p:txBody>
      </p:sp>
      <p:pic>
        <p:nvPicPr>
          <p:cNvPr id="424" name="Google Shape;424;p59"/>
          <p:cNvPicPr preferRelativeResize="0"/>
          <p:nvPr/>
        </p:nvPicPr>
        <p:blipFill rotWithShape="1">
          <a:blip r:embed="rId3">
            <a:alphaModFix/>
          </a:blip>
          <a:srcRect b="0" l="990" r="980" t="0"/>
          <a:stretch/>
        </p:blipFill>
        <p:spPr>
          <a:xfrm>
            <a:off x="6499727" y="944502"/>
            <a:ext cx="2371150" cy="3607769"/>
          </a:xfrm>
          <a:prstGeom prst="rect">
            <a:avLst/>
          </a:prstGeom>
          <a:noFill/>
          <a:ln>
            <a:noFill/>
          </a:ln>
        </p:spPr>
      </p:pic>
      <p:sp>
        <p:nvSpPr>
          <p:cNvPr id="425" name="Google Shape;425;p59"/>
          <p:cNvSpPr txBox="1"/>
          <p:nvPr/>
        </p:nvSpPr>
        <p:spPr>
          <a:xfrm>
            <a:off x="1339700" y="3632700"/>
            <a:ext cx="3797400" cy="5424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b="1" lang="en-US" sz="2000">
                <a:solidFill>
                  <a:schemeClr val="lt2"/>
                </a:solidFill>
                <a:latin typeface="Roboto"/>
                <a:ea typeface="Roboto"/>
                <a:cs typeface="Roboto"/>
                <a:sym typeface="Roboto"/>
              </a:rPr>
              <a:t>Kat Holmes</a:t>
            </a:r>
            <a:endParaRPr b="1" sz="2000">
              <a:solidFill>
                <a:schemeClr val="lt2"/>
              </a:solidFill>
              <a:latin typeface="Roboto"/>
              <a:ea typeface="Roboto"/>
              <a:cs typeface="Roboto"/>
              <a:sym typeface="Roboto"/>
            </a:endParaRPr>
          </a:p>
        </p:txBody>
      </p:sp>
      <p:sp>
        <p:nvSpPr>
          <p:cNvPr id="426" name="Google Shape;426;p59"/>
          <p:cNvSpPr txBox="1"/>
          <p:nvPr/>
        </p:nvSpPr>
        <p:spPr>
          <a:xfrm>
            <a:off x="1339732" y="4261950"/>
            <a:ext cx="3797400" cy="5991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US" sz="1200">
                <a:solidFill>
                  <a:schemeClr val="lt2"/>
                </a:solidFill>
                <a:latin typeface="Roboto"/>
                <a:ea typeface="Roboto"/>
                <a:cs typeface="Roboto"/>
                <a:sym typeface="Roboto"/>
              </a:rPr>
              <a:t>Author, Mismatch - How Inclusion Shapes Design</a:t>
            </a:r>
            <a:endParaRPr sz="1200">
              <a:solidFill>
                <a:schemeClr val="lt2"/>
              </a:solidFill>
              <a:latin typeface="Roboto"/>
              <a:ea typeface="Roboto"/>
              <a:cs typeface="Roboto"/>
              <a:sym typeface="Roboto"/>
            </a:endParaRPr>
          </a:p>
        </p:txBody>
      </p:sp>
      <p:pic>
        <p:nvPicPr>
          <p:cNvPr id="427" name="Google Shape;427;p59"/>
          <p:cNvPicPr preferRelativeResize="0"/>
          <p:nvPr/>
        </p:nvPicPr>
        <p:blipFill rotWithShape="1">
          <a:blip r:embed="rId4">
            <a:alphaModFix/>
          </a:blip>
          <a:srcRect b="30475" l="25205" r="21178" t="15907"/>
          <a:stretch/>
        </p:blipFill>
        <p:spPr>
          <a:xfrm>
            <a:off x="5295775" y="3796600"/>
            <a:ext cx="755700" cy="755700"/>
          </a:xfrm>
          <a:prstGeom prst="ellipse">
            <a:avLst/>
          </a:prstGeom>
          <a:noFill/>
          <a:ln>
            <a:noFill/>
          </a:ln>
        </p:spPr>
      </p:pic>
      <p:sp>
        <p:nvSpPr>
          <p:cNvPr id="428" name="Google Shape;428;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solidFill>
                  <a:srgbClr val="FFFFFF"/>
                </a:solidFill>
                <a:latin typeface="Roboto Light"/>
                <a:ea typeface="Roboto Light"/>
                <a:cs typeface="Roboto Light"/>
                <a:sym typeface="Roboto Light"/>
              </a:rPr>
              <a:t>‹#›</a:t>
            </a:fld>
            <a:endParaRPr>
              <a:solidFill>
                <a:srgbClr val="FFFFFF"/>
              </a:solidFill>
              <a:latin typeface="Roboto Light"/>
              <a:ea typeface="Roboto Light"/>
              <a:cs typeface="Roboto Light"/>
              <a:sym typeface="Roboto Light"/>
            </a:endParaRPr>
          </a:p>
        </p:txBody>
      </p:sp>
      <p:sp>
        <p:nvSpPr>
          <p:cNvPr id="429" name="Google Shape;429;p59"/>
          <p:cNvSpPr txBox="1"/>
          <p:nvPr>
            <p:ph idx="1" type="body"/>
          </p:nvPr>
        </p:nvSpPr>
        <p:spPr>
          <a:xfrm>
            <a:off x="843475" y="1432050"/>
            <a:ext cx="5208000" cy="18090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US" sz="5600">
                <a:solidFill>
                  <a:schemeClr val="accent2"/>
                </a:solidFill>
              </a:rPr>
              <a:t>Ability Biases</a:t>
            </a:r>
            <a:br>
              <a:rPr lang="en-US" sz="4800">
                <a:solidFill>
                  <a:schemeClr val="accent2"/>
                </a:solidFill>
              </a:rPr>
            </a:br>
            <a:r>
              <a:rPr lang="en-US">
                <a:solidFill>
                  <a:schemeClr val="accent2"/>
                </a:solidFill>
              </a:rPr>
              <a:t>and Mismatched Interactions</a:t>
            </a:r>
            <a:endParaRPr>
              <a:solidFill>
                <a:schemeClr val="accent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433" name="Shape 433"/>
        <p:cNvGrpSpPr/>
        <p:nvPr/>
      </p:nvGrpSpPr>
      <p:grpSpPr>
        <a:xfrm>
          <a:off x="0" y="0"/>
          <a:ext cx="0" cy="0"/>
          <a:chOff x="0" y="0"/>
          <a:chExt cx="0" cy="0"/>
        </a:xfrm>
      </p:grpSpPr>
      <p:sp>
        <p:nvSpPr>
          <p:cNvPr id="434" name="Google Shape;434;p60"/>
          <p:cNvSpPr txBox="1"/>
          <p:nvPr>
            <p:ph type="title"/>
          </p:nvPr>
        </p:nvSpPr>
        <p:spPr>
          <a:xfrm>
            <a:off x="282575" y="339425"/>
            <a:ext cx="7907400" cy="48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lt2"/>
                </a:solidFill>
              </a:rPr>
              <a:t>Chapter 4: Ability Biases and Mismatched Interactions</a:t>
            </a:r>
            <a:endParaRPr>
              <a:solidFill>
                <a:schemeClr val="lt2"/>
              </a:solidFill>
            </a:endParaRPr>
          </a:p>
        </p:txBody>
      </p:sp>
      <p:sp>
        <p:nvSpPr>
          <p:cNvPr id="435" name="Google Shape;435;p60"/>
          <p:cNvSpPr txBox="1"/>
          <p:nvPr/>
        </p:nvSpPr>
        <p:spPr>
          <a:xfrm>
            <a:off x="330200" y="876300"/>
            <a:ext cx="6019200" cy="275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700">
                <a:solidFill>
                  <a:schemeClr val="accent2"/>
                </a:solidFill>
                <a:latin typeface="Roboto"/>
                <a:ea typeface="Roboto"/>
                <a:cs typeface="Roboto"/>
                <a:sym typeface="Roboto"/>
              </a:rPr>
              <a:t>"</a:t>
            </a:r>
            <a:r>
              <a:rPr b="1" lang="en-US" sz="2700">
                <a:solidFill>
                  <a:schemeClr val="accent2"/>
                </a:solidFill>
                <a:latin typeface="Roboto"/>
                <a:ea typeface="Roboto"/>
                <a:cs typeface="Roboto"/>
                <a:sym typeface="Roboto"/>
              </a:rPr>
              <a:t>We are all born and </a:t>
            </a:r>
            <a:br>
              <a:rPr b="1" lang="en-US" sz="2700">
                <a:solidFill>
                  <a:schemeClr val="accent2"/>
                </a:solidFill>
                <a:latin typeface="Roboto"/>
                <a:ea typeface="Roboto"/>
                <a:cs typeface="Roboto"/>
                <a:sym typeface="Roboto"/>
              </a:rPr>
            </a:br>
            <a:r>
              <a:rPr b="1" lang="en-US" sz="2700">
                <a:solidFill>
                  <a:schemeClr val="accent2"/>
                </a:solidFill>
                <a:latin typeface="Roboto"/>
                <a:ea typeface="Roboto"/>
                <a:cs typeface="Roboto"/>
                <a:sym typeface="Roboto"/>
              </a:rPr>
              <a:t>gain abilities as we grow. </a:t>
            </a:r>
            <a:endParaRPr b="1" sz="2700">
              <a:solidFill>
                <a:schemeClr val="accent2"/>
              </a:solidFill>
              <a:latin typeface="Roboto"/>
              <a:ea typeface="Roboto"/>
              <a:cs typeface="Roboto"/>
              <a:sym typeface="Roboto"/>
            </a:endParaRPr>
          </a:p>
          <a:p>
            <a:pPr indent="0" lvl="0" marL="0" rtl="0" algn="ctr">
              <a:spcBef>
                <a:spcPts val="0"/>
              </a:spcBef>
              <a:spcAft>
                <a:spcPts val="0"/>
              </a:spcAft>
              <a:buNone/>
            </a:pPr>
            <a:r>
              <a:t/>
            </a:r>
            <a:endParaRPr b="1" sz="2700">
              <a:solidFill>
                <a:schemeClr val="accent2"/>
              </a:solidFill>
              <a:latin typeface="Roboto"/>
              <a:ea typeface="Roboto"/>
              <a:cs typeface="Roboto"/>
              <a:sym typeface="Roboto"/>
            </a:endParaRPr>
          </a:p>
          <a:p>
            <a:pPr indent="0" lvl="0" marL="0" rtl="0" algn="ctr">
              <a:spcBef>
                <a:spcPts val="0"/>
              </a:spcBef>
              <a:spcAft>
                <a:spcPts val="0"/>
              </a:spcAft>
              <a:buNone/>
            </a:pPr>
            <a:r>
              <a:rPr b="1" lang="en-US" sz="2700">
                <a:solidFill>
                  <a:schemeClr val="accent2"/>
                </a:solidFill>
                <a:latin typeface="Roboto"/>
                <a:ea typeface="Roboto"/>
                <a:cs typeface="Roboto"/>
                <a:sym typeface="Roboto"/>
              </a:rPr>
              <a:t>As we move through life, </a:t>
            </a:r>
            <a:br>
              <a:rPr b="1" lang="en-US" sz="2700">
                <a:solidFill>
                  <a:schemeClr val="accent2"/>
                </a:solidFill>
                <a:latin typeface="Roboto"/>
                <a:ea typeface="Roboto"/>
                <a:cs typeface="Roboto"/>
                <a:sym typeface="Roboto"/>
              </a:rPr>
            </a:br>
            <a:r>
              <a:rPr b="1" lang="en-US" sz="2700">
                <a:solidFill>
                  <a:schemeClr val="accent2"/>
                </a:solidFill>
                <a:latin typeface="Roboto"/>
                <a:ea typeface="Roboto"/>
                <a:cs typeface="Roboto"/>
                <a:sym typeface="Roboto"/>
              </a:rPr>
              <a:t>our abilities change as result </a:t>
            </a:r>
            <a:br>
              <a:rPr b="1" lang="en-US" sz="2700">
                <a:solidFill>
                  <a:schemeClr val="accent2"/>
                </a:solidFill>
                <a:latin typeface="Roboto"/>
                <a:ea typeface="Roboto"/>
                <a:cs typeface="Roboto"/>
                <a:sym typeface="Roboto"/>
              </a:rPr>
            </a:br>
            <a:r>
              <a:rPr b="1" lang="en-US" sz="2700">
                <a:solidFill>
                  <a:schemeClr val="accent2"/>
                </a:solidFill>
                <a:latin typeface="Roboto"/>
                <a:ea typeface="Roboto"/>
                <a:cs typeface="Roboto"/>
                <a:sym typeface="Roboto"/>
              </a:rPr>
              <a:t>of a illness or environment."</a:t>
            </a:r>
            <a:endParaRPr b="1" sz="2700">
              <a:solidFill>
                <a:schemeClr val="accent2"/>
              </a:solidFill>
              <a:latin typeface="Roboto"/>
              <a:ea typeface="Roboto"/>
              <a:cs typeface="Roboto"/>
              <a:sym typeface="Roboto"/>
            </a:endParaRPr>
          </a:p>
        </p:txBody>
      </p:sp>
      <p:pic>
        <p:nvPicPr>
          <p:cNvPr id="436" name="Google Shape;436;p60"/>
          <p:cNvPicPr preferRelativeResize="0"/>
          <p:nvPr/>
        </p:nvPicPr>
        <p:blipFill rotWithShape="1">
          <a:blip r:embed="rId3">
            <a:alphaModFix/>
          </a:blip>
          <a:srcRect b="0" l="990" r="980" t="0"/>
          <a:stretch/>
        </p:blipFill>
        <p:spPr>
          <a:xfrm>
            <a:off x="6499727" y="944502"/>
            <a:ext cx="2371150" cy="3607769"/>
          </a:xfrm>
          <a:prstGeom prst="rect">
            <a:avLst/>
          </a:prstGeom>
          <a:noFill/>
          <a:ln>
            <a:noFill/>
          </a:ln>
        </p:spPr>
      </p:pic>
      <p:sp>
        <p:nvSpPr>
          <p:cNvPr id="437" name="Google Shape;437;p60"/>
          <p:cNvSpPr txBox="1"/>
          <p:nvPr/>
        </p:nvSpPr>
        <p:spPr>
          <a:xfrm>
            <a:off x="1339700" y="3632700"/>
            <a:ext cx="3797400" cy="5424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b="1" lang="en-US" sz="2000">
                <a:solidFill>
                  <a:schemeClr val="lt2"/>
                </a:solidFill>
                <a:latin typeface="Roboto"/>
                <a:ea typeface="Roboto"/>
                <a:cs typeface="Roboto"/>
                <a:sym typeface="Roboto"/>
              </a:rPr>
              <a:t>Kat Holmes</a:t>
            </a:r>
            <a:endParaRPr b="1" sz="2000">
              <a:solidFill>
                <a:schemeClr val="lt2"/>
              </a:solidFill>
              <a:latin typeface="Roboto"/>
              <a:ea typeface="Roboto"/>
              <a:cs typeface="Roboto"/>
              <a:sym typeface="Roboto"/>
            </a:endParaRPr>
          </a:p>
        </p:txBody>
      </p:sp>
      <p:sp>
        <p:nvSpPr>
          <p:cNvPr id="438" name="Google Shape;438;p60"/>
          <p:cNvSpPr txBox="1"/>
          <p:nvPr/>
        </p:nvSpPr>
        <p:spPr>
          <a:xfrm>
            <a:off x="1339732" y="4261950"/>
            <a:ext cx="3797400" cy="5991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US" sz="1200">
                <a:solidFill>
                  <a:schemeClr val="lt2"/>
                </a:solidFill>
                <a:latin typeface="Roboto"/>
                <a:ea typeface="Roboto"/>
                <a:cs typeface="Roboto"/>
                <a:sym typeface="Roboto"/>
              </a:rPr>
              <a:t>Author, Mismatch - How Inclusion Shapes Design</a:t>
            </a:r>
            <a:endParaRPr sz="1200">
              <a:solidFill>
                <a:schemeClr val="lt2"/>
              </a:solidFill>
              <a:latin typeface="Roboto"/>
              <a:ea typeface="Roboto"/>
              <a:cs typeface="Roboto"/>
              <a:sym typeface="Roboto"/>
            </a:endParaRPr>
          </a:p>
        </p:txBody>
      </p:sp>
      <p:pic>
        <p:nvPicPr>
          <p:cNvPr id="439" name="Google Shape;439;p60"/>
          <p:cNvPicPr preferRelativeResize="0"/>
          <p:nvPr/>
        </p:nvPicPr>
        <p:blipFill rotWithShape="1">
          <a:blip r:embed="rId4">
            <a:alphaModFix/>
          </a:blip>
          <a:srcRect b="30475" l="25205" r="21178" t="15907"/>
          <a:stretch/>
        </p:blipFill>
        <p:spPr>
          <a:xfrm>
            <a:off x="5295775" y="3796600"/>
            <a:ext cx="755700" cy="755700"/>
          </a:xfrm>
          <a:prstGeom prst="ellipse">
            <a:avLst/>
          </a:prstGeom>
          <a:noFill/>
          <a:ln>
            <a:noFill/>
          </a:ln>
        </p:spPr>
      </p:pic>
      <p:sp>
        <p:nvSpPr>
          <p:cNvPr id="440" name="Google Shape;440;p60"/>
          <p:cNvSpPr txBox="1"/>
          <p:nvPr>
            <p:ph idx="12" type="sldNum"/>
          </p:nvPr>
        </p:nvSpPr>
        <p:spPr>
          <a:xfrm>
            <a:off x="8516884" y="465710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444" name="Shape 444"/>
        <p:cNvGrpSpPr/>
        <p:nvPr/>
      </p:nvGrpSpPr>
      <p:grpSpPr>
        <a:xfrm>
          <a:off x="0" y="0"/>
          <a:ext cx="0" cy="0"/>
          <a:chOff x="0" y="0"/>
          <a:chExt cx="0" cy="0"/>
        </a:xfrm>
      </p:grpSpPr>
      <p:sp>
        <p:nvSpPr>
          <p:cNvPr id="445" name="Google Shape;445;p61"/>
          <p:cNvSpPr txBox="1"/>
          <p:nvPr>
            <p:ph idx="1" type="body"/>
          </p:nvPr>
        </p:nvSpPr>
        <p:spPr>
          <a:xfrm>
            <a:off x="843475" y="1354725"/>
            <a:ext cx="7646400" cy="24303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US">
                <a:solidFill>
                  <a:schemeClr val="accent2"/>
                </a:solidFill>
              </a:rPr>
              <a:t>A person</a:t>
            </a:r>
            <a:r>
              <a:rPr lang="en-US">
                <a:solidFill>
                  <a:schemeClr val="accent2"/>
                </a:solidFill>
              </a:rPr>
              <a:t>'s capabilities and limitations are always a factor in how successful </a:t>
            </a:r>
            <a:br>
              <a:rPr lang="en-US">
                <a:solidFill>
                  <a:schemeClr val="accent2"/>
                </a:solidFill>
              </a:rPr>
            </a:br>
            <a:r>
              <a:rPr lang="en-US">
                <a:solidFill>
                  <a:schemeClr val="accent2"/>
                </a:solidFill>
              </a:rPr>
              <a:t>they </a:t>
            </a:r>
            <a:r>
              <a:rPr lang="en-US">
                <a:solidFill>
                  <a:schemeClr val="lt2"/>
                </a:solidFill>
              </a:rPr>
              <a:t>interact</a:t>
            </a:r>
            <a:r>
              <a:rPr lang="en-US">
                <a:solidFill>
                  <a:schemeClr val="accent2"/>
                </a:solidFill>
              </a:rPr>
              <a:t> with a solution."</a:t>
            </a:r>
            <a:endParaRPr>
              <a:solidFill>
                <a:schemeClr val="accent2"/>
              </a:solidFill>
            </a:endParaRPr>
          </a:p>
        </p:txBody>
      </p:sp>
      <p:grpSp>
        <p:nvGrpSpPr>
          <p:cNvPr id="446" name="Google Shape;446;p61"/>
          <p:cNvGrpSpPr/>
          <p:nvPr/>
        </p:nvGrpSpPr>
        <p:grpSpPr>
          <a:xfrm>
            <a:off x="1726325" y="3785100"/>
            <a:ext cx="6763550" cy="1228350"/>
            <a:chOff x="1726325" y="3785100"/>
            <a:chExt cx="6763550" cy="1228350"/>
          </a:xfrm>
        </p:grpSpPr>
        <p:sp>
          <p:nvSpPr>
            <p:cNvPr id="447" name="Google Shape;447;p61"/>
            <p:cNvSpPr txBox="1"/>
            <p:nvPr/>
          </p:nvSpPr>
          <p:spPr>
            <a:xfrm>
              <a:off x="1726325" y="3785100"/>
              <a:ext cx="5849100" cy="5424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b="1" lang="en-US" sz="2000">
                  <a:solidFill>
                    <a:schemeClr val="lt2"/>
                  </a:solidFill>
                  <a:latin typeface="Roboto"/>
                  <a:ea typeface="Roboto"/>
                  <a:cs typeface="Roboto"/>
                  <a:sym typeface="Roboto"/>
                </a:rPr>
                <a:t>Kat Holmes</a:t>
              </a:r>
              <a:endParaRPr b="1" sz="2000">
                <a:solidFill>
                  <a:schemeClr val="lt2"/>
                </a:solidFill>
                <a:latin typeface="Roboto"/>
                <a:ea typeface="Roboto"/>
                <a:cs typeface="Roboto"/>
                <a:sym typeface="Roboto"/>
              </a:endParaRPr>
            </a:p>
          </p:txBody>
        </p:sp>
        <p:sp>
          <p:nvSpPr>
            <p:cNvPr id="448" name="Google Shape;448;p61"/>
            <p:cNvSpPr txBox="1"/>
            <p:nvPr/>
          </p:nvSpPr>
          <p:spPr>
            <a:xfrm>
              <a:off x="1726375" y="4414350"/>
              <a:ext cx="5849100" cy="5991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US" sz="1200">
                  <a:solidFill>
                    <a:schemeClr val="lt2"/>
                  </a:solidFill>
                  <a:latin typeface="Roboto"/>
                  <a:ea typeface="Roboto"/>
                  <a:cs typeface="Roboto"/>
                  <a:sym typeface="Roboto"/>
                </a:rPr>
                <a:t>Author, Mismatch - How Inclusion Shapes Design</a:t>
              </a:r>
              <a:endParaRPr sz="1200">
                <a:solidFill>
                  <a:schemeClr val="lt2"/>
                </a:solidFill>
                <a:latin typeface="Roboto"/>
                <a:ea typeface="Roboto"/>
                <a:cs typeface="Roboto"/>
                <a:sym typeface="Roboto"/>
              </a:endParaRPr>
            </a:p>
          </p:txBody>
        </p:sp>
        <p:pic>
          <p:nvPicPr>
            <p:cNvPr id="449" name="Google Shape;449;p61"/>
            <p:cNvPicPr preferRelativeResize="0"/>
            <p:nvPr/>
          </p:nvPicPr>
          <p:blipFill rotWithShape="1">
            <a:blip r:embed="rId3">
              <a:alphaModFix/>
            </a:blip>
            <a:srcRect b="30475" l="25205" r="21178" t="15907"/>
            <a:stretch/>
          </p:blipFill>
          <p:spPr>
            <a:xfrm>
              <a:off x="7734175" y="3949000"/>
              <a:ext cx="755700" cy="755700"/>
            </a:xfrm>
            <a:prstGeom prst="ellipse">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453" name="Shape 453"/>
        <p:cNvGrpSpPr/>
        <p:nvPr/>
      </p:nvGrpSpPr>
      <p:grpSpPr>
        <a:xfrm>
          <a:off x="0" y="0"/>
          <a:ext cx="0" cy="0"/>
          <a:chOff x="0" y="0"/>
          <a:chExt cx="0" cy="0"/>
        </a:xfrm>
      </p:grpSpPr>
      <p:sp>
        <p:nvSpPr>
          <p:cNvPr id="454" name="Google Shape;454;p62"/>
          <p:cNvSpPr txBox="1"/>
          <p:nvPr>
            <p:ph type="title"/>
          </p:nvPr>
        </p:nvSpPr>
        <p:spPr>
          <a:xfrm>
            <a:off x="282575" y="339425"/>
            <a:ext cx="7907400" cy="48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 </a:t>
            </a:r>
            <a:endParaRPr/>
          </a:p>
        </p:txBody>
      </p:sp>
      <p:sp>
        <p:nvSpPr>
          <p:cNvPr id="455" name="Google Shape;455;p62"/>
          <p:cNvSpPr txBox="1"/>
          <p:nvPr>
            <p:ph idx="1" type="body"/>
          </p:nvPr>
        </p:nvSpPr>
        <p:spPr>
          <a:xfrm>
            <a:off x="843475" y="876300"/>
            <a:ext cx="7053000" cy="353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4400">
                <a:solidFill>
                  <a:schemeClr val="accent6"/>
                </a:solidFill>
              </a:rPr>
              <a:t>Disability is not</a:t>
            </a:r>
            <a:r>
              <a:rPr lang="en-US" sz="4400">
                <a:solidFill>
                  <a:schemeClr val="accent2"/>
                </a:solidFill>
              </a:rPr>
              <a:t> </a:t>
            </a:r>
            <a:endParaRPr sz="4400">
              <a:solidFill>
                <a:schemeClr val="accent2"/>
              </a:solidFill>
            </a:endParaRPr>
          </a:p>
          <a:p>
            <a:pPr indent="0" lvl="0" marL="0" rtl="0" algn="l">
              <a:spcBef>
                <a:spcPts val="1600"/>
              </a:spcBef>
              <a:spcAft>
                <a:spcPts val="1600"/>
              </a:spcAft>
              <a:buNone/>
            </a:pPr>
            <a:r>
              <a:rPr lang="en-US"/>
              <a:t>A personal health condition</a:t>
            </a:r>
            <a:endParaRPr/>
          </a:p>
        </p:txBody>
      </p:sp>
      <p:grpSp>
        <p:nvGrpSpPr>
          <p:cNvPr id="456" name="Google Shape;456;p62"/>
          <p:cNvGrpSpPr/>
          <p:nvPr/>
        </p:nvGrpSpPr>
        <p:grpSpPr>
          <a:xfrm>
            <a:off x="1726325" y="3785100"/>
            <a:ext cx="6763550" cy="1228350"/>
            <a:chOff x="1726325" y="3785100"/>
            <a:chExt cx="6763550" cy="1228350"/>
          </a:xfrm>
        </p:grpSpPr>
        <p:sp>
          <p:nvSpPr>
            <p:cNvPr id="457" name="Google Shape;457;p62"/>
            <p:cNvSpPr txBox="1"/>
            <p:nvPr/>
          </p:nvSpPr>
          <p:spPr>
            <a:xfrm>
              <a:off x="1726325" y="3785100"/>
              <a:ext cx="5849100" cy="5424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b="1" lang="en-US" sz="2000">
                  <a:solidFill>
                    <a:schemeClr val="lt2"/>
                  </a:solidFill>
                  <a:latin typeface="Roboto"/>
                  <a:ea typeface="Roboto"/>
                  <a:cs typeface="Roboto"/>
                  <a:sym typeface="Roboto"/>
                </a:rPr>
                <a:t>Kat Holmes</a:t>
              </a:r>
              <a:endParaRPr b="1" sz="2000">
                <a:solidFill>
                  <a:schemeClr val="lt2"/>
                </a:solidFill>
                <a:latin typeface="Roboto"/>
                <a:ea typeface="Roboto"/>
                <a:cs typeface="Roboto"/>
                <a:sym typeface="Roboto"/>
              </a:endParaRPr>
            </a:p>
          </p:txBody>
        </p:sp>
        <p:sp>
          <p:nvSpPr>
            <p:cNvPr id="458" name="Google Shape;458;p62"/>
            <p:cNvSpPr txBox="1"/>
            <p:nvPr/>
          </p:nvSpPr>
          <p:spPr>
            <a:xfrm>
              <a:off x="1726375" y="4414350"/>
              <a:ext cx="5849100" cy="5991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US" sz="1200">
                  <a:solidFill>
                    <a:schemeClr val="lt2"/>
                  </a:solidFill>
                  <a:latin typeface="Roboto"/>
                  <a:ea typeface="Roboto"/>
                  <a:cs typeface="Roboto"/>
                  <a:sym typeface="Roboto"/>
                </a:rPr>
                <a:t>Author, Mismatch - How Inclusion Shapes Design</a:t>
              </a:r>
              <a:endParaRPr sz="1200">
                <a:solidFill>
                  <a:schemeClr val="lt2"/>
                </a:solidFill>
                <a:latin typeface="Roboto"/>
                <a:ea typeface="Roboto"/>
                <a:cs typeface="Roboto"/>
                <a:sym typeface="Roboto"/>
              </a:endParaRPr>
            </a:p>
          </p:txBody>
        </p:sp>
        <p:pic>
          <p:nvPicPr>
            <p:cNvPr id="459" name="Google Shape;459;p62"/>
            <p:cNvPicPr preferRelativeResize="0"/>
            <p:nvPr/>
          </p:nvPicPr>
          <p:blipFill rotWithShape="1">
            <a:blip r:embed="rId3">
              <a:alphaModFix/>
            </a:blip>
            <a:srcRect b="30475" l="25205" r="21178" t="15907"/>
            <a:stretch/>
          </p:blipFill>
          <p:spPr>
            <a:xfrm>
              <a:off x="7734175" y="3949000"/>
              <a:ext cx="755700" cy="755700"/>
            </a:xfrm>
            <a:prstGeom prst="ellipse">
              <a:avLst/>
            </a:prstGeom>
            <a:noFill/>
            <a:ln>
              <a:noFill/>
            </a:ln>
          </p:spPr>
        </p:pic>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463" name="Shape 463"/>
        <p:cNvGrpSpPr/>
        <p:nvPr/>
      </p:nvGrpSpPr>
      <p:grpSpPr>
        <a:xfrm>
          <a:off x="0" y="0"/>
          <a:ext cx="0" cy="0"/>
          <a:chOff x="0" y="0"/>
          <a:chExt cx="0" cy="0"/>
        </a:xfrm>
      </p:grpSpPr>
      <p:sp>
        <p:nvSpPr>
          <p:cNvPr id="464" name="Google Shape;464;p63"/>
          <p:cNvSpPr txBox="1"/>
          <p:nvPr>
            <p:ph type="title"/>
          </p:nvPr>
        </p:nvSpPr>
        <p:spPr>
          <a:xfrm>
            <a:off x="282575" y="339425"/>
            <a:ext cx="7907400" cy="48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 </a:t>
            </a:r>
            <a:endParaRPr/>
          </a:p>
        </p:txBody>
      </p:sp>
      <p:sp>
        <p:nvSpPr>
          <p:cNvPr id="465" name="Google Shape;465;p63"/>
          <p:cNvSpPr txBox="1"/>
          <p:nvPr>
            <p:ph idx="1" type="body"/>
          </p:nvPr>
        </p:nvSpPr>
        <p:spPr>
          <a:xfrm>
            <a:off x="843475" y="876300"/>
            <a:ext cx="7053000" cy="35301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US" sz="4400">
                <a:solidFill>
                  <a:schemeClr val="accent2"/>
                </a:solidFill>
              </a:rPr>
              <a:t>Disability is a </a:t>
            </a:r>
            <a:endParaRPr sz="4400">
              <a:solidFill>
                <a:schemeClr val="accent2"/>
              </a:solidFill>
            </a:endParaRPr>
          </a:p>
          <a:p>
            <a:pPr indent="0" lvl="0" marL="0" rtl="0" algn="l">
              <a:lnSpc>
                <a:spcPct val="100000"/>
              </a:lnSpc>
              <a:spcBef>
                <a:spcPts val="0"/>
              </a:spcBef>
              <a:spcAft>
                <a:spcPts val="0"/>
              </a:spcAft>
              <a:buNone/>
            </a:pPr>
            <a:r>
              <a:rPr lang="en-US" sz="4400">
                <a:solidFill>
                  <a:schemeClr val="accent2"/>
                </a:solidFill>
              </a:rPr>
              <a:t>M</a:t>
            </a:r>
            <a:r>
              <a:rPr lang="en-US" sz="4400">
                <a:solidFill>
                  <a:schemeClr val="accent2"/>
                </a:solidFill>
              </a:rPr>
              <a:t>ismatched</a:t>
            </a:r>
            <a:r>
              <a:rPr lang="en-US" sz="4400"/>
              <a:t> </a:t>
            </a:r>
            <a:br>
              <a:rPr lang="en-US" sz="4400"/>
            </a:br>
            <a:r>
              <a:rPr lang="en-US" sz="4400"/>
              <a:t>Human Interaction</a:t>
            </a:r>
            <a:endParaRPr sz="4400"/>
          </a:p>
        </p:txBody>
      </p:sp>
      <p:grpSp>
        <p:nvGrpSpPr>
          <p:cNvPr id="466" name="Google Shape;466;p63"/>
          <p:cNvGrpSpPr/>
          <p:nvPr/>
        </p:nvGrpSpPr>
        <p:grpSpPr>
          <a:xfrm>
            <a:off x="1726325" y="3785100"/>
            <a:ext cx="6763550" cy="1228350"/>
            <a:chOff x="1726325" y="3785100"/>
            <a:chExt cx="6763550" cy="1228350"/>
          </a:xfrm>
        </p:grpSpPr>
        <p:sp>
          <p:nvSpPr>
            <p:cNvPr id="467" name="Google Shape;467;p63"/>
            <p:cNvSpPr txBox="1"/>
            <p:nvPr/>
          </p:nvSpPr>
          <p:spPr>
            <a:xfrm>
              <a:off x="1726325" y="3785100"/>
              <a:ext cx="5849100" cy="5424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b="1" lang="en-US" sz="2000">
                  <a:solidFill>
                    <a:schemeClr val="lt2"/>
                  </a:solidFill>
                  <a:latin typeface="Roboto"/>
                  <a:ea typeface="Roboto"/>
                  <a:cs typeface="Roboto"/>
                  <a:sym typeface="Roboto"/>
                </a:rPr>
                <a:t>Kat Holmes</a:t>
              </a:r>
              <a:endParaRPr b="1" sz="2000">
                <a:solidFill>
                  <a:schemeClr val="lt2"/>
                </a:solidFill>
                <a:latin typeface="Roboto"/>
                <a:ea typeface="Roboto"/>
                <a:cs typeface="Roboto"/>
                <a:sym typeface="Roboto"/>
              </a:endParaRPr>
            </a:p>
          </p:txBody>
        </p:sp>
        <p:sp>
          <p:nvSpPr>
            <p:cNvPr id="468" name="Google Shape;468;p63"/>
            <p:cNvSpPr txBox="1"/>
            <p:nvPr/>
          </p:nvSpPr>
          <p:spPr>
            <a:xfrm>
              <a:off x="1726375" y="4414350"/>
              <a:ext cx="5849100" cy="5991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rPr lang="en-US" sz="1200">
                  <a:solidFill>
                    <a:schemeClr val="lt2"/>
                  </a:solidFill>
                  <a:latin typeface="Roboto"/>
                  <a:ea typeface="Roboto"/>
                  <a:cs typeface="Roboto"/>
                  <a:sym typeface="Roboto"/>
                </a:rPr>
                <a:t>Author, Mismatch - How Inclusion Shapes Design</a:t>
              </a:r>
              <a:endParaRPr sz="1200">
                <a:solidFill>
                  <a:schemeClr val="lt2"/>
                </a:solidFill>
                <a:latin typeface="Roboto"/>
                <a:ea typeface="Roboto"/>
                <a:cs typeface="Roboto"/>
                <a:sym typeface="Roboto"/>
              </a:endParaRPr>
            </a:p>
          </p:txBody>
        </p:sp>
        <p:pic>
          <p:nvPicPr>
            <p:cNvPr id="469" name="Google Shape;469;p63"/>
            <p:cNvPicPr preferRelativeResize="0"/>
            <p:nvPr/>
          </p:nvPicPr>
          <p:blipFill rotWithShape="1">
            <a:blip r:embed="rId3">
              <a:alphaModFix/>
            </a:blip>
            <a:srcRect b="30475" l="25205" r="21178" t="15907"/>
            <a:stretch/>
          </p:blipFill>
          <p:spPr>
            <a:xfrm>
              <a:off x="7734175" y="3949000"/>
              <a:ext cx="755700" cy="755700"/>
            </a:xfrm>
            <a:prstGeom prst="ellipse">
              <a:avLst/>
            </a:prstGeom>
            <a:noFill/>
            <a:ln>
              <a:noFill/>
            </a:ln>
          </p:spPr>
        </p:pic>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473" name="Shape 473"/>
        <p:cNvGrpSpPr/>
        <p:nvPr/>
      </p:nvGrpSpPr>
      <p:grpSpPr>
        <a:xfrm>
          <a:off x="0" y="0"/>
          <a:ext cx="0" cy="0"/>
          <a:chOff x="0" y="0"/>
          <a:chExt cx="0" cy="0"/>
        </a:xfrm>
      </p:grpSpPr>
      <p:sp>
        <p:nvSpPr>
          <p:cNvPr id="474" name="Google Shape;474;p64"/>
          <p:cNvSpPr txBox="1"/>
          <p:nvPr>
            <p:ph type="title"/>
          </p:nvPr>
        </p:nvSpPr>
        <p:spPr>
          <a:xfrm>
            <a:off x="282575" y="339425"/>
            <a:ext cx="7907400" cy="48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Microsoft Inclusive Product Innovation</a:t>
            </a:r>
            <a:endParaRPr/>
          </a:p>
        </p:txBody>
      </p:sp>
      <p:sp>
        <p:nvSpPr>
          <p:cNvPr id="475" name="Google Shape;475;p64"/>
          <p:cNvSpPr txBox="1"/>
          <p:nvPr/>
        </p:nvSpPr>
        <p:spPr>
          <a:xfrm>
            <a:off x="2833925" y="4517098"/>
            <a:ext cx="5849100" cy="488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US" sz="900">
                <a:solidFill>
                  <a:srgbClr val="FFFFFF"/>
                </a:solidFill>
                <a:latin typeface="Roboto Mono"/>
                <a:ea typeface="Roboto Mono"/>
                <a:cs typeface="Roboto Mono"/>
                <a:sym typeface="Roboto Mono"/>
              </a:rPr>
              <a:t>Microsoft inclusive Design Toolkit</a:t>
            </a:r>
            <a:endParaRPr sz="900">
              <a:solidFill>
                <a:srgbClr val="FFFFFF"/>
              </a:solidFill>
              <a:latin typeface="Roboto Mono"/>
              <a:ea typeface="Roboto Mono"/>
              <a:cs typeface="Roboto Mono"/>
              <a:sym typeface="Roboto Mono"/>
            </a:endParaRPr>
          </a:p>
          <a:p>
            <a:pPr indent="0" lvl="0" marL="0" rtl="0" algn="r">
              <a:spcBef>
                <a:spcPts val="0"/>
              </a:spcBef>
              <a:spcAft>
                <a:spcPts val="0"/>
              </a:spcAft>
              <a:buNone/>
            </a:pPr>
            <a:r>
              <a:rPr lang="en-US" sz="900">
                <a:solidFill>
                  <a:srgbClr val="FFFFFF"/>
                </a:solidFill>
                <a:latin typeface="Roboto Mono"/>
                <a:ea typeface="Roboto Mono"/>
                <a:cs typeface="Roboto Mono"/>
                <a:sym typeface="Roboto Mono"/>
              </a:rPr>
              <a:t>https://www.microsoft.com/design/inclusive/</a:t>
            </a:r>
            <a:endParaRPr sz="900">
              <a:solidFill>
                <a:srgbClr val="FFFFFF"/>
              </a:solidFill>
              <a:latin typeface="Roboto Mono"/>
              <a:ea typeface="Roboto Mono"/>
              <a:cs typeface="Roboto Mono"/>
              <a:sym typeface="Roboto Mono"/>
            </a:endParaRPr>
          </a:p>
        </p:txBody>
      </p:sp>
      <p:sp>
        <p:nvSpPr>
          <p:cNvPr id="476" name="Google Shape;476;p64"/>
          <p:cNvSpPr txBox="1"/>
          <p:nvPr>
            <p:ph idx="1" type="body"/>
          </p:nvPr>
        </p:nvSpPr>
        <p:spPr>
          <a:xfrm>
            <a:off x="843475" y="876300"/>
            <a:ext cx="7646400" cy="35301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US" sz="3300">
                <a:solidFill>
                  <a:schemeClr val="accent2"/>
                </a:solidFill>
              </a:rPr>
              <a:t>Exclusion happens when </a:t>
            </a:r>
            <a:br>
              <a:rPr lang="en-US" sz="3300">
                <a:solidFill>
                  <a:schemeClr val="accent2"/>
                </a:solidFill>
              </a:rPr>
            </a:br>
            <a:r>
              <a:rPr lang="en-US" sz="3300">
                <a:solidFill>
                  <a:schemeClr val="accent2"/>
                </a:solidFill>
              </a:rPr>
              <a:t>we solve problems using </a:t>
            </a:r>
            <a:br>
              <a:rPr lang="en-US" sz="3300">
                <a:solidFill>
                  <a:schemeClr val="accent2"/>
                </a:solidFill>
              </a:rPr>
            </a:br>
            <a:r>
              <a:rPr lang="en-US" sz="3300">
                <a:solidFill>
                  <a:schemeClr val="lt2"/>
                </a:solidFill>
              </a:rPr>
              <a:t>our own biases</a:t>
            </a:r>
            <a:endParaRPr sz="3300">
              <a:solidFill>
                <a:schemeClr val="lt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descr="A picture containing food, drawing&#10;&#10;Description automatically generated" id="218" name="Google Shape;218;p38"/>
          <p:cNvPicPr preferRelativeResize="0"/>
          <p:nvPr/>
        </p:nvPicPr>
        <p:blipFill rotWithShape="1">
          <a:blip r:embed="rId3">
            <a:alphaModFix/>
          </a:blip>
          <a:srcRect b="35442" l="0" r="0" t="0"/>
          <a:stretch/>
        </p:blipFill>
        <p:spPr>
          <a:xfrm>
            <a:off x="4115435" y="4883368"/>
            <a:ext cx="913129" cy="140315"/>
          </a:xfrm>
          <a:prstGeom prst="rect">
            <a:avLst/>
          </a:prstGeom>
          <a:noFill/>
          <a:ln>
            <a:noFill/>
          </a:ln>
        </p:spPr>
      </p:pic>
      <p:pic>
        <p:nvPicPr>
          <p:cNvPr id="219" name="Google Shape;219;p38"/>
          <p:cNvPicPr preferRelativeResize="0"/>
          <p:nvPr/>
        </p:nvPicPr>
        <p:blipFill rotWithShape="1">
          <a:blip r:embed="rId4">
            <a:alphaModFix/>
          </a:blip>
          <a:srcRect b="8959" l="0" r="0" t="901"/>
          <a:stretch/>
        </p:blipFill>
        <p:spPr>
          <a:xfrm>
            <a:off x="0" y="45600"/>
            <a:ext cx="9144003" cy="5097902"/>
          </a:xfrm>
          <a:prstGeom prst="rect">
            <a:avLst/>
          </a:prstGeom>
          <a:noFill/>
          <a:ln>
            <a:noFill/>
          </a:ln>
        </p:spPr>
      </p:pic>
      <p:sp>
        <p:nvSpPr>
          <p:cNvPr id="220" name="Google Shape;220;p38"/>
          <p:cNvSpPr/>
          <p:nvPr/>
        </p:nvSpPr>
        <p:spPr>
          <a:xfrm rot="10800000">
            <a:off x="0" y="45625"/>
            <a:ext cx="9144000" cy="3229200"/>
          </a:xfrm>
          <a:prstGeom prst="rect">
            <a:avLst/>
          </a:prstGeom>
          <a:gradFill>
            <a:gsLst>
              <a:gs pos="0">
                <a:srgbClr val="FFFFFF">
                  <a:alpha val="0"/>
                </a:srgbClr>
              </a:gs>
              <a:gs pos="100000">
                <a:srgbClr val="130E25">
                  <a:alpha val="52156"/>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8"/>
          <p:cNvSpPr txBox="1"/>
          <p:nvPr/>
        </p:nvSpPr>
        <p:spPr>
          <a:xfrm>
            <a:off x="2101025" y="4839975"/>
            <a:ext cx="6882300" cy="178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US" sz="700">
                <a:latin typeface="Roboto Mono"/>
                <a:ea typeface="Roboto Mono"/>
                <a:cs typeface="Roboto Mono"/>
                <a:sym typeface="Roboto Mono"/>
              </a:rPr>
              <a:t>Photo by @ilixe48 on Freepik</a:t>
            </a:r>
            <a:endParaRPr sz="700">
              <a:latin typeface="Roboto Mono"/>
              <a:ea typeface="Roboto Mono"/>
              <a:cs typeface="Roboto Mono"/>
              <a:sym typeface="Roboto Mono"/>
            </a:endParaRPr>
          </a:p>
        </p:txBody>
      </p:sp>
      <p:sp>
        <p:nvSpPr>
          <p:cNvPr id="222" name="Google Shape;222;p38"/>
          <p:cNvSpPr txBox="1"/>
          <p:nvPr/>
        </p:nvSpPr>
        <p:spPr>
          <a:xfrm>
            <a:off x="172050" y="362375"/>
            <a:ext cx="8799900" cy="18852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3900">
                <a:solidFill>
                  <a:schemeClr val="lt1"/>
                </a:solidFill>
                <a:latin typeface="Roboto"/>
                <a:ea typeface="Roboto"/>
                <a:cs typeface="Roboto"/>
                <a:sym typeface="Roboto"/>
              </a:rPr>
              <a:t>Have you ever felt</a:t>
            </a:r>
            <a:r>
              <a:rPr b="1" lang="en-US" sz="4700">
                <a:solidFill>
                  <a:schemeClr val="lt1"/>
                </a:solidFill>
                <a:latin typeface="Roboto"/>
                <a:ea typeface="Roboto"/>
                <a:cs typeface="Roboto"/>
                <a:sym typeface="Roboto"/>
              </a:rPr>
              <a:t> </a:t>
            </a:r>
            <a:br>
              <a:rPr b="1" lang="en-US" sz="4700">
                <a:solidFill>
                  <a:schemeClr val="lt1"/>
                </a:solidFill>
                <a:latin typeface="Roboto"/>
                <a:ea typeface="Roboto"/>
                <a:cs typeface="Roboto"/>
                <a:sym typeface="Roboto"/>
              </a:rPr>
            </a:br>
            <a:r>
              <a:rPr b="1" lang="en-US" sz="6700">
                <a:solidFill>
                  <a:srgbClr val="FFFFFF"/>
                </a:solidFill>
                <a:latin typeface="Roboto"/>
                <a:ea typeface="Roboto"/>
                <a:cs typeface="Roboto"/>
                <a:sym typeface="Roboto"/>
              </a:rPr>
              <a:t>left out</a:t>
            </a:r>
            <a:r>
              <a:rPr b="1" lang="en-US" sz="6700">
                <a:solidFill>
                  <a:srgbClr val="FFFFFF"/>
                </a:solidFill>
                <a:latin typeface="Roboto"/>
                <a:ea typeface="Roboto"/>
                <a:cs typeface="Roboto"/>
                <a:sym typeface="Roboto"/>
              </a:rPr>
              <a:t>?</a:t>
            </a:r>
            <a:endParaRPr b="1" sz="6700">
              <a:solidFill>
                <a:srgbClr val="FFFFFF"/>
              </a:solidFill>
              <a:latin typeface="Roboto"/>
              <a:ea typeface="Roboto"/>
              <a:cs typeface="Roboto"/>
              <a:sym typeface="Roboto"/>
            </a:endParaRPr>
          </a:p>
        </p:txBody>
      </p:sp>
      <p:sp>
        <p:nvSpPr>
          <p:cNvPr id="223" name="Google Shape;223;p38"/>
          <p:cNvSpPr txBox="1"/>
          <p:nvPr>
            <p:ph type="title"/>
          </p:nvPr>
        </p:nvSpPr>
        <p:spPr>
          <a:xfrm>
            <a:off x="282575" y="339425"/>
            <a:ext cx="7907400" cy="48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480" name="Shape 480"/>
        <p:cNvGrpSpPr/>
        <p:nvPr/>
      </p:nvGrpSpPr>
      <p:grpSpPr>
        <a:xfrm>
          <a:off x="0" y="0"/>
          <a:ext cx="0" cy="0"/>
          <a:chOff x="0" y="0"/>
          <a:chExt cx="0" cy="0"/>
        </a:xfrm>
      </p:grpSpPr>
      <p:sp>
        <p:nvSpPr>
          <p:cNvPr id="481" name="Google Shape;481;p65"/>
          <p:cNvSpPr txBox="1"/>
          <p:nvPr>
            <p:ph type="title"/>
          </p:nvPr>
        </p:nvSpPr>
        <p:spPr>
          <a:xfrm>
            <a:off x="1262850" y="1343550"/>
            <a:ext cx="6892200" cy="1917300"/>
          </a:xfrm>
          <a:prstGeom prst="rect">
            <a:avLst/>
          </a:prstGeom>
        </p:spPr>
        <p:txBody>
          <a:bodyPr anchorCtr="0" anchor="b" bIns="0" lIns="91425" spcFirstLastPara="1" rIns="91425" wrap="square" tIns="0">
            <a:noAutofit/>
          </a:bodyPr>
          <a:lstStyle/>
          <a:p>
            <a:pPr indent="0" lvl="0" marL="0" rtl="0" algn="l">
              <a:spcBef>
                <a:spcPts val="0"/>
              </a:spcBef>
              <a:spcAft>
                <a:spcPts val="0"/>
              </a:spcAft>
              <a:buNone/>
            </a:pPr>
            <a:r>
              <a:rPr lang="en-US" sz="4500"/>
              <a:t>Accessibility</a:t>
            </a:r>
            <a:br>
              <a:rPr lang="en-US" sz="4500"/>
            </a:br>
            <a:r>
              <a:rPr lang="en-US"/>
              <a:t>by Design</a:t>
            </a:r>
            <a:endParaRPr/>
          </a:p>
        </p:txBody>
      </p:sp>
      <p:sp>
        <p:nvSpPr>
          <p:cNvPr id="482" name="Google Shape;482;p65"/>
          <p:cNvSpPr txBox="1"/>
          <p:nvPr>
            <p:ph idx="1" type="body"/>
          </p:nvPr>
        </p:nvSpPr>
        <p:spPr>
          <a:xfrm>
            <a:off x="1262850" y="3298225"/>
            <a:ext cx="6597600" cy="1164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US"/>
              <a:t>Creating accessible experiences beyond compliance</a:t>
            </a:r>
            <a:endParaRPr/>
          </a:p>
        </p:txBody>
      </p:sp>
      <p:sp>
        <p:nvSpPr>
          <p:cNvPr id="483" name="Google Shape;483;p65"/>
          <p:cNvSpPr txBox="1"/>
          <p:nvPr>
            <p:ph idx="12" type="sldNum"/>
          </p:nvPr>
        </p:nvSpPr>
        <p:spPr>
          <a:xfrm>
            <a:off x="8536100" y="4749850"/>
            <a:ext cx="480600" cy="27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pic>
        <p:nvPicPr>
          <p:cNvPr id="488" name="Google Shape;488;p66"/>
          <p:cNvPicPr preferRelativeResize="0"/>
          <p:nvPr/>
        </p:nvPicPr>
        <p:blipFill rotWithShape="1">
          <a:blip r:embed="rId3">
            <a:alphaModFix/>
          </a:blip>
          <a:srcRect b="7692" l="0" r="0" t="7683"/>
          <a:stretch/>
        </p:blipFill>
        <p:spPr>
          <a:xfrm>
            <a:off x="1800" y="861453"/>
            <a:ext cx="9144000" cy="3893345"/>
          </a:xfrm>
          <a:prstGeom prst="rect">
            <a:avLst/>
          </a:prstGeom>
          <a:noFill/>
          <a:ln>
            <a:noFill/>
          </a:ln>
        </p:spPr>
      </p:pic>
      <p:sp>
        <p:nvSpPr>
          <p:cNvPr id="489" name="Google Shape;489;p66"/>
          <p:cNvSpPr txBox="1"/>
          <p:nvPr>
            <p:ph idx="12" type="sldNum"/>
          </p:nvPr>
        </p:nvSpPr>
        <p:spPr>
          <a:xfrm>
            <a:off x="126175" y="4789750"/>
            <a:ext cx="424500" cy="22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000">
                <a:solidFill>
                  <a:srgbClr val="FFFFFF"/>
                </a:solidFill>
                <a:latin typeface="Roboto Light"/>
                <a:ea typeface="Roboto Light"/>
                <a:cs typeface="Roboto Light"/>
                <a:sym typeface="Roboto Light"/>
              </a:rPr>
              <a:t>‹#›</a:t>
            </a:fld>
            <a:endParaRPr sz="1000">
              <a:solidFill>
                <a:srgbClr val="FFFFFF"/>
              </a:solidFill>
              <a:latin typeface="Roboto Light"/>
              <a:ea typeface="Roboto Light"/>
              <a:cs typeface="Roboto Light"/>
              <a:sym typeface="Roboto Light"/>
            </a:endParaRPr>
          </a:p>
        </p:txBody>
      </p:sp>
      <p:sp>
        <p:nvSpPr>
          <p:cNvPr id="490" name="Google Shape;490;p66"/>
          <p:cNvSpPr txBox="1"/>
          <p:nvPr>
            <p:ph type="title"/>
          </p:nvPr>
        </p:nvSpPr>
        <p:spPr>
          <a:xfrm>
            <a:off x="729450" y="8614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800"/>
              <a:t>How does timing impact cost?</a:t>
            </a:r>
            <a:endParaRPr/>
          </a:p>
        </p:txBody>
      </p:sp>
      <p:sp>
        <p:nvSpPr>
          <p:cNvPr id="491" name="Google Shape;491;p66"/>
          <p:cNvSpPr txBox="1"/>
          <p:nvPr>
            <p:ph idx="1" type="body"/>
          </p:nvPr>
        </p:nvSpPr>
        <p:spPr>
          <a:xfrm>
            <a:off x="729450" y="1679200"/>
            <a:ext cx="4036800" cy="713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US"/>
              <a:t>Efficient</a:t>
            </a:r>
            <a:r>
              <a:rPr lang="en-US"/>
              <a:t> organizations fix </a:t>
            </a:r>
            <a:br>
              <a:rPr lang="en-US"/>
            </a:br>
            <a:r>
              <a:rPr lang="en-US"/>
              <a:t>accessibility issues before release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pic>
        <p:nvPicPr>
          <p:cNvPr id="496" name="Google Shape;496;p67"/>
          <p:cNvPicPr preferRelativeResize="0"/>
          <p:nvPr/>
        </p:nvPicPr>
        <p:blipFill rotWithShape="1">
          <a:blip r:embed="rId3">
            <a:alphaModFix/>
          </a:blip>
          <a:srcRect b="0" l="0" r="0" t="7944"/>
          <a:stretch/>
        </p:blipFill>
        <p:spPr>
          <a:xfrm>
            <a:off x="1800" y="861450"/>
            <a:ext cx="9144000" cy="4261275"/>
          </a:xfrm>
          <a:prstGeom prst="rect">
            <a:avLst/>
          </a:prstGeom>
          <a:noFill/>
          <a:ln>
            <a:noFill/>
          </a:ln>
        </p:spPr>
      </p:pic>
      <p:sp>
        <p:nvSpPr>
          <p:cNvPr id="497" name="Google Shape;497;p67"/>
          <p:cNvSpPr txBox="1"/>
          <p:nvPr>
            <p:ph idx="12" type="sldNum"/>
          </p:nvPr>
        </p:nvSpPr>
        <p:spPr>
          <a:xfrm>
            <a:off x="126175" y="4789750"/>
            <a:ext cx="424500" cy="22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000">
                <a:solidFill>
                  <a:srgbClr val="FFFFFF"/>
                </a:solidFill>
                <a:latin typeface="Roboto Light"/>
                <a:ea typeface="Roboto Light"/>
                <a:cs typeface="Roboto Light"/>
                <a:sym typeface="Roboto Light"/>
              </a:rPr>
              <a:t>‹#›</a:t>
            </a:fld>
            <a:endParaRPr sz="1000">
              <a:solidFill>
                <a:srgbClr val="FFFFFF"/>
              </a:solidFill>
              <a:latin typeface="Roboto Light"/>
              <a:ea typeface="Roboto Light"/>
              <a:cs typeface="Roboto Light"/>
              <a:sym typeface="Roboto Light"/>
            </a:endParaRPr>
          </a:p>
        </p:txBody>
      </p:sp>
      <p:sp>
        <p:nvSpPr>
          <p:cNvPr id="498" name="Google Shape;498;p67"/>
          <p:cNvSpPr txBox="1"/>
          <p:nvPr>
            <p:ph type="title"/>
          </p:nvPr>
        </p:nvSpPr>
        <p:spPr>
          <a:xfrm>
            <a:off x="729450" y="861450"/>
            <a:ext cx="3776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800"/>
              <a:t>How does timing impact cost?</a:t>
            </a:r>
            <a:endParaRPr/>
          </a:p>
        </p:txBody>
      </p:sp>
      <p:sp>
        <p:nvSpPr>
          <p:cNvPr id="499" name="Google Shape;499;p67"/>
          <p:cNvSpPr txBox="1"/>
          <p:nvPr>
            <p:ph idx="1" type="body"/>
          </p:nvPr>
        </p:nvSpPr>
        <p:spPr>
          <a:xfrm>
            <a:off x="729450" y="1961400"/>
            <a:ext cx="4036800" cy="713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US"/>
              <a:t>Companies that are new to accessibility must fix live releases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id="504" name="Google Shape;504;p68"/>
          <p:cNvPicPr preferRelativeResize="0"/>
          <p:nvPr/>
        </p:nvPicPr>
        <p:blipFill rotWithShape="1">
          <a:blip r:embed="rId3">
            <a:alphaModFix/>
          </a:blip>
          <a:srcRect b="0" l="0" r="0" t="7944"/>
          <a:stretch/>
        </p:blipFill>
        <p:spPr>
          <a:xfrm>
            <a:off x="1800" y="861450"/>
            <a:ext cx="9144000" cy="4261275"/>
          </a:xfrm>
          <a:prstGeom prst="rect">
            <a:avLst/>
          </a:prstGeom>
          <a:noFill/>
          <a:ln>
            <a:noFill/>
          </a:ln>
        </p:spPr>
      </p:pic>
      <p:sp>
        <p:nvSpPr>
          <p:cNvPr id="505" name="Google Shape;505;p68"/>
          <p:cNvSpPr txBox="1"/>
          <p:nvPr>
            <p:ph idx="12" type="sldNum"/>
          </p:nvPr>
        </p:nvSpPr>
        <p:spPr>
          <a:xfrm>
            <a:off x="126175" y="4789750"/>
            <a:ext cx="424500" cy="22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000">
                <a:solidFill>
                  <a:srgbClr val="FFFFFF"/>
                </a:solidFill>
                <a:latin typeface="Roboto Light"/>
                <a:ea typeface="Roboto Light"/>
                <a:cs typeface="Roboto Light"/>
                <a:sym typeface="Roboto Light"/>
              </a:rPr>
              <a:t>‹#›</a:t>
            </a:fld>
            <a:endParaRPr sz="1000">
              <a:solidFill>
                <a:srgbClr val="FFFFFF"/>
              </a:solidFill>
              <a:latin typeface="Roboto Light"/>
              <a:ea typeface="Roboto Light"/>
              <a:cs typeface="Roboto Light"/>
              <a:sym typeface="Roboto Light"/>
            </a:endParaRPr>
          </a:p>
        </p:txBody>
      </p:sp>
      <p:sp>
        <p:nvSpPr>
          <p:cNvPr id="506" name="Google Shape;506;p68"/>
          <p:cNvSpPr txBox="1"/>
          <p:nvPr>
            <p:ph type="title"/>
          </p:nvPr>
        </p:nvSpPr>
        <p:spPr>
          <a:xfrm>
            <a:off x="729450" y="861450"/>
            <a:ext cx="3776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800"/>
              <a:t>How does timing impact cost?</a:t>
            </a:r>
            <a:endParaRPr/>
          </a:p>
        </p:txBody>
      </p:sp>
      <p:sp>
        <p:nvSpPr>
          <p:cNvPr id="507" name="Google Shape;507;p68"/>
          <p:cNvSpPr txBox="1"/>
          <p:nvPr>
            <p:ph idx="1" type="body"/>
          </p:nvPr>
        </p:nvSpPr>
        <p:spPr>
          <a:xfrm>
            <a:off x="729450" y="1961400"/>
            <a:ext cx="4036800" cy="713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US"/>
              <a:t>Companies that are new to accessibility must fix live releases</a:t>
            </a:r>
            <a:endParaRPr/>
          </a:p>
        </p:txBody>
      </p:sp>
      <p:sp>
        <p:nvSpPr>
          <p:cNvPr id="508" name="Google Shape;508;p68"/>
          <p:cNvSpPr txBox="1"/>
          <p:nvPr/>
        </p:nvSpPr>
        <p:spPr>
          <a:xfrm>
            <a:off x="6017450" y="2240850"/>
            <a:ext cx="1656900" cy="661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100">
                <a:solidFill>
                  <a:srgbClr val="FFFFFF"/>
                </a:solidFill>
                <a:latin typeface="Roboto Medium"/>
                <a:ea typeface="Roboto Medium"/>
                <a:cs typeface="Roboto Medium"/>
                <a:sym typeface="Roboto Medium"/>
              </a:rPr>
              <a:t>WASTE</a:t>
            </a:r>
            <a:endParaRPr sz="3100">
              <a:solidFill>
                <a:srgbClr val="FFFFFF"/>
              </a:solidFill>
              <a:latin typeface="Roboto Medium"/>
              <a:ea typeface="Roboto Medium"/>
              <a:cs typeface="Roboto Medium"/>
              <a:sym typeface="Roboto Medium"/>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12" name="Shape 512"/>
        <p:cNvGrpSpPr/>
        <p:nvPr/>
      </p:nvGrpSpPr>
      <p:grpSpPr>
        <a:xfrm>
          <a:off x="0" y="0"/>
          <a:ext cx="0" cy="0"/>
          <a:chOff x="0" y="0"/>
          <a:chExt cx="0" cy="0"/>
        </a:xfrm>
      </p:grpSpPr>
      <p:sp>
        <p:nvSpPr>
          <p:cNvPr id="513" name="Google Shape;513;p69"/>
          <p:cNvSpPr txBox="1"/>
          <p:nvPr>
            <p:ph type="title"/>
          </p:nvPr>
        </p:nvSpPr>
        <p:spPr>
          <a:xfrm>
            <a:off x="282575" y="339425"/>
            <a:ext cx="7907400" cy="48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 </a:t>
            </a:r>
            <a:endParaRPr/>
          </a:p>
        </p:txBody>
      </p:sp>
      <p:sp>
        <p:nvSpPr>
          <p:cNvPr id="514" name="Google Shape;514;p69"/>
          <p:cNvSpPr txBox="1"/>
          <p:nvPr>
            <p:ph idx="1" type="body"/>
          </p:nvPr>
        </p:nvSpPr>
        <p:spPr>
          <a:xfrm>
            <a:off x="843475" y="876300"/>
            <a:ext cx="7053000" cy="353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4400">
                <a:solidFill>
                  <a:schemeClr val="accent2"/>
                </a:solidFill>
              </a:rPr>
              <a:t>&lt;&lt; </a:t>
            </a:r>
            <a:r>
              <a:rPr lang="en-US" sz="4400">
                <a:solidFill>
                  <a:schemeClr val="accent2"/>
                </a:solidFill>
              </a:rPr>
              <a:t>Shift Left </a:t>
            </a:r>
            <a:endParaRPr sz="4400">
              <a:solidFill>
                <a:schemeClr val="accent2"/>
              </a:solidFill>
            </a:endParaRPr>
          </a:p>
          <a:p>
            <a:pPr indent="0" lvl="0" marL="0" rtl="0" algn="l">
              <a:spcBef>
                <a:spcPts val="1600"/>
              </a:spcBef>
              <a:spcAft>
                <a:spcPts val="1600"/>
              </a:spcAft>
              <a:buNone/>
            </a:pPr>
            <a:r>
              <a:rPr lang="en-US"/>
              <a:t>How might we bring </a:t>
            </a:r>
            <a:r>
              <a:rPr lang="en-US">
                <a:solidFill>
                  <a:schemeClr val="accent2"/>
                </a:solidFill>
              </a:rPr>
              <a:t>Accessibility</a:t>
            </a:r>
            <a:r>
              <a:rPr lang="en-US"/>
              <a:t> early in the product life cycle, so we craft more inclusive experiences?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pic>
        <p:nvPicPr>
          <p:cNvPr id="519" name="Google Shape;519;p70"/>
          <p:cNvPicPr preferRelativeResize="0"/>
          <p:nvPr/>
        </p:nvPicPr>
        <p:blipFill>
          <a:blip r:embed="rId3">
            <a:alphaModFix/>
          </a:blip>
          <a:stretch>
            <a:fillRect/>
          </a:stretch>
        </p:blipFill>
        <p:spPr>
          <a:xfrm>
            <a:off x="785550" y="1706478"/>
            <a:ext cx="7688699" cy="3273694"/>
          </a:xfrm>
          <a:prstGeom prst="rect">
            <a:avLst/>
          </a:prstGeom>
          <a:noFill/>
          <a:ln>
            <a:noFill/>
          </a:ln>
        </p:spPr>
      </p:pic>
      <p:sp>
        <p:nvSpPr>
          <p:cNvPr id="520" name="Google Shape;520;p70"/>
          <p:cNvSpPr txBox="1"/>
          <p:nvPr>
            <p:ph idx="12" type="sldNum"/>
          </p:nvPr>
        </p:nvSpPr>
        <p:spPr>
          <a:xfrm>
            <a:off x="126175" y="4789750"/>
            <a:ext cx="424500" cy="22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sz="1000">
                <a:solidFill>
                  <a:srgbClr val="FFFFFF"/>
                </a:solidFill>
                <a:latin typeface="Roboto Light"/>
                <a:ea typeface="Roboto Light"/>
                <a:cs typeface="Roboto Light"/>
                <a:sym typeface="Roboto Light"/>
              </a:rPr>
              <a:t>‹#›</a:t>
            </a:fld>
            <a:endParaRPr sz="1000">
              <a:solidFill>
                <a:srgbClr val="FFFFFF"/>
              </a:solidFill>
              <a:latin typeface="Roboto Light"/>
              <a:ea typeface="Roboto Light"/>
              <a:cs typeface="Roboto Light"/>
              <a:sym typeface="Roboto Light"/>
            </a:endParaRPr>
          </a:p>
        </p:txBody>
      </p:sp>
      <p:sp>
        <p:nvSpPr>
          <p:cNvPr id="521" name="Google Shape;521;p70"/>
          <p:cNvSpPr txBox="1"/>
          <p:nvPr>
            <p:ph type="title"/>
          </p:nvPr>
        </p:nvSpPr>
        <p:spPr>
          <a:xfrm>
            <a:off x="729450" y="8614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800"/>
              <a:t>Shift Left</a:t>
            </a:r>
            <a:endParaRPr/>
          </a:p>
        </p:txBody>
      </p:sp>
      <p:sp>
        <p:nvSpPr>
          <p:cNvPr id="522" name="Google Shape;522;p70"/>
          <p:cNvSpPr txBox="1"/>
          <p:nvPr>
            <p:ph idx="1" type="body"/>
          </p:nvPr>
        </p:nvSpPr>
        <p:spPr>
          <a:xfrm>
            <a:off x="4381350" y="1351475"/>
            <a:ext cx="4036800" cy="71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Include accessibility at the beginning of your design/build process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71"/>
          <p:cNvSpPr txBox="1"/>
          <p:nvPr>
            <p:ph type="title"/>
          </p:nvPr>
        </p:nvSpPr>
        <p:spPr>
          <a:xfrm>
            <a:off x="282575" y="415625"/>
            <a:ext cx="7907400" cy="60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Accessibility as People First</a:t>
            </a:r>
            <a:endParaRPr>
              <a:solidFill>
                <a:schemeClr val="accent4"/>
              </a:solidFill>
            </a:endParaRPr>
          </a:p>
        </p:txBody>
      </p:sp>
      <p:sp>
        <p:nvSpPr>
          <p:cNvPr id="528" name="Google Shape;528;p71"/>
          <p:cNvSpPr/>
          <p:nvPr/>
        </p:nvSpPr>
        <p:spPr>
          <a:xfrm>
            <a:off x="354434" y="1958400"/>
            <a:ext cx="1209600" cy="672000"/>
          </a:xfrm>
          <a:prstGeom prst="round2DiagRect">
            <a:avLst>
              <a:gd fmla="val 16667"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Roboto"/>
                <a:ea typeface="Roboto"/>
                <a:cs typeface="Roboto"/>
                <a:sym typeface="Roboto"/>
              </a:rPr>
              <a:t>Idea</a:t>
            </a:r>
            <a:endParaRPr b="1" sz="1600">
              <a:solidFill>
                <a:srgbClr val="FFFFFF"/>
              </a:solidFill>
              <a:latin typeface="Roboto"/>
              <a:ea typeface="Roboto"/>
              <a:cs typeface="Roboto"/>
              <a:sym typeface="Roboto"/>
            </a:endParaRPr>
          </a:p>
        </p:txBody>
      </p:sp>
      <p:cxnSp>
        <p:nvCxnSpPr>
          <p:cNvPr id="529" name="Google Shape;529;p71"/>
          <p:cNvCxnSpPr>
            <a:stCxn id="528" idx="0"/>
            <a:endCxn id="530" idx="2"/>
          </p:cNvCxnSpPr>
          <p:nvPr/>
        </p:nvCxnSpPr>
        <p:spPr>
          <a:xfrm>
            <a:off x="1564034" y="2294400"/>
            <a:ext cx="235500" cy="0"/>
          </a:xfrm>
          <a:prstGeom prst="straightConnector1">
            <a:avLst/>
          </a:prstGeom>
          <a:noFill/>
          <a:ln cap="flat" cmpd="sng" w="28575">
            <a:solidFill>
              <a:schemeClr val="accent1"/>
            </a:solidFill>
            <a:prstDash val="solid"/>
            <a:round/>
            <a:headEnd len="med" w="med" type="none"/>
            <a:tailEnd len="med" w="med" type="triangle"/>
          </a:ln>
        </p:spPr>
      </p:cxnSp>
      <p:sp>
        <p:nvSpPr>
          <p:cNvPr id="530" name="Google Shape;530;p71"/>
          <p:cNvSpPr/>
          <p:nvPr/>
        </p:nvSpPr>
        <p:spPr>
          <a:xfrm>
            <a:off x="1799519" y="1958400"/>
            <a:ext cx="1209600" cy="672000"/>
          </a:xfrm>
          <a:prstGeom prst="round2DiagRect">
            <a:avLst>
              <a:gd fmla="val 16667"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Roboto"/>
                <a:ea typeface="Roboto"/>
                <a:cs typeface="Roboto"/>
                <a:sym typeface="Roboto"/>
              </a:rPr>
              <a:t>Research</a:t>
            </a:r>
            <a:endParaRPr b="1" sz="1600">
              <a:solidFill>
                <a:srgbClr val="FFFFFF"/>
              </a:solidFill>
              <a:latin typeface="Roboto"/>
              <a:ea typeface="Roboto"/>
              <a:cs typeface="Roboto"/>
              <a:sym typeface="Roboto"/>
            </a:endParaRPr>
          </a:p>
        </p:txBody>
      </p:sp>
      <p:cxnSp>
        <p:nvCxnSpPr>
          <p:cNvPr id="531" name="Google Shape;531;p71"/>
          <p:cNvCxnSpPr>
            <a:stCxn id="530" idx="0"/>
            <a:endCxn id="532" idx="2"/>
          </p:cNvCxnSpPr>
          <p:nvPr/>
        </p:nvCxnSpPr>
        <p:spPr>
          <a:xfrm>
            <a:off x="3009119" y="2294400"/>
            <a:ext cx="235500" cy="0"/>
          </a:xfrm>
          <a:prstGeom prst="straightConnector1">
            <a:avLst/>
          </a:prstGeom>
          <a:noFill/>
          <a:ln cap="flat" cmpd="sng" w="28575">
            <a:solidFill>
              <a:schemeClr val="accent1"/>
            </a:solidFill>
            <a:prstDash val="solid"/>
            <a:round/>
            <a:headEnd len="med" w="med" type="none"/>
            <a:tailEnd len="med" w="med" type="triangle"/>
          </a:ln>
        </p:spPr>
      </p:cxnSp>
      <p:sp>
        <p:nvSpPr>
          <p:cNvPr id="532" name="Google Shape;532;p71"/>
          <p:cNvSpPr/>
          <p:nvPr/>
        </p:nvSpPr>
        <p:spPr>
          <a:xfrm>
            <a:off x="3244604" y="1958400"/>
            <a:ext cx="1209600" cy="672000"/>
          </a:xfrm>
          <a:prstGeom prst="round2DiagRect">
            <a:avLst>
              <a:gd fmla="val 16667"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Roboto"/>
                <a:ea typeface="Roboto"/>
                <a:cs typeface="Roboto"/>
                <a:sym typeface="Roboto"/>
              </a:rPr>
              <a:t>Design</a:t>
            </a:r>
            <a:endParaRPr b="1" sz="1600">
              <a:solidFill>
                <a:srgbClr val="FFFFFF"/>
              </a:solidFill>
              <a:latin typeface="Roboto"/>
              <a:ea typeface="Roboto"/>
              <a:cs typeface="Roboto"/>
              <a:sym typeface="Roboto"/>
            </a:endParaRPr>
          </a:p>
        </p:txBody>
      </p:sp>
      <p:cxnSp>
        <p:nvCxnSpPr>
          <p:cNvPr id="533" name="Google Shape;533;p71"/>
          <p:cNvCxnSpPr>
            <a:stCxn id="532" idx="0"/>
            <a:endCxn id="534" idx="2"/>
          </p:cNvCxnSpPr>
          <p:nvPr/>
        </p:nvCxnSpPr>
        <p:spPr>
          <a:xfrm>
            <a:off x="4454204" y="2294400"/>
            <a:ext cx="235500" cy="0"/>
          </a:xfrm>
          <a:prstGeom prst="straightConnector1">
            <a:avLst/>
          </a:prstGeom>
          <a:noFill/>
          <a:ln cap="flat" cmpd="sng" w="28575">
            <a:solidFill>
              <a:schemeClr val="accent1"/>
            </a:solidFill>
            <a:prstDash val="solid"/>
            <a:round/>
            <a:headEnd len="med" w="med" type="none"/>
            <a:tailEnd len="med" w="med" type="triangle"/>
          </a:ln>
        </p:spPr>
      </p:cxnSp>
      <p:sp>
        <p:nvSpPr>
          <p:cNvPr id="534" name="Google Shape;534;p71"/>
          <p:cNvSpPr/>
          <p:nvPr/>
        </p:nvSpPr>
        <p:spPr>
          <a:xfrm>
            <a:off x="4689689" y="1958400"/>
            <a:ext cx="1209600" cy="672000"/>
          </a:xfrm>
          <a:prstGeom prst="round2DiagRect">
            <a:avLst>
              <a:gd fmla="val 16667"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Roboto"/>
                <a:ea typeface="Roboto"/>
                <a:cs typeface="Roboto"/>
                <a:sym typeface="Roboto"/>
              </a:rPr>
              <a:t>Develop</a:t>
            </a:r>
            <a:endParaRPr b="1" sz="1600">
              <a:solidFill>
                <a:srgbClr val="FFFFFF"/>
              </a:solidFill>
              <a:latin typeface="Roboto"/>
              <a:ea typeface="Roboto"/>
              <a:cs typeface="Roboto"/>
              <a:sym typeface="Roboto"/>
            </a:endParaRPr>
          </a:p>
        </p:txBody>
      </p:sp>
      <p:cxnSp>
        <p:nvCxnSpPr>
          <p:cNvPr id="535" name="Google Shape;535;p71"/>
          <p:cNvCxnSpPr>
            <a:stCxn id="534" idx="0"/>
            <a:endCxn id="536" idx="2"/>
          </p:cNvCxnSpPr>
          <p:nvPr/>
        </p:nvCxnSpPr>
        <p:spPr>
          <a:xfrm>
            <a:off x="5899289" y="2294400"/>
            <a:ext cx="235500" cy="0"/>
          </a:xfrm>
          <a:prstGeom prst="straightConnector1">
            <a:avLst/>
          </a:prstGeom>
          <a:noFill/>
          <a:ln cap="flat" cmpd="sng" w="28575">
            <a:solidFill>
              <a:schemeClr val="accent1"/>
            </a:solidFill>
            <a:prstDash val="solid"/>
            <a:round/>
            <a:headEnd len="med" w="med" type="none"/>
            <a:tailEnd len="med" w="med" type="triangle"/>
          </a:ln>
        </p:spPr>
      </p:cxnSp>
      <p:sp>
        <p:nvSpPr>
          <p:cNvPr id="536" name="Google Shape;536;p71"/>
          <p:cNvSpPr/>
          <p:nvPr/>
        </p:nvSpPr>
        <p:spPr>
          <a:xfrm>
            <a:off x="6134775" y="1958400"/>
            <a:ext cx="1209600" cy="672000"/>
          </a:xfrm>
          <a:prstGeom prst="round2DiagRect">
            <a:avLst>
              <a:gd fmla="val 16667"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Roboto"/>
                <a:ea typeface="Roboto"/>
                <a:cs typeface="Roboto"/>
                <a:sym typeface="Roboto"/>
              </a:rPr>
              <a:t>Test</a:t>
            </a:r>
            <a:endParaRPr b="1" sz="1600">
              <a:solidFill>
                <a:srgbClr val="FFFFFF"/>
              </a:solidFill>
              <a:latin typeface="Roboto"/>
              <a:ea typeface="Roboto"/>
              <a:cs typeface="Roboto"/>
              <a:sym typeface="Roboto"/>
            </a:endParaRPr>
          </a:p>
        </p:txBody>
      </p:sp>
      <p:sp>
        <p:nvSpPr>
          <p:cNvPr id="537" name="Google Shape;537;p71"/>
          <p:cNvSpPr/>
          <p:nvPr/>
        </p:nvSpPr>
        <p:spPr>
          <a:xfrm>
            <a:off x="354425" y="1197799"/>
            <a:ext cx="8435100" cy="485400"/>
          </a:xfrm>
          <a:prstGeom prst="rightArrow">
            <a:avLst>
              <a:gd fmla="val 96263" name="adj1"/>
              <a:gd fmla="val 23604" name="adj2"/>
            </a:avLst>
          </a:prstGeom>
          <a:solidFill>
            <a:schemeClr val="accent2"/>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US" sz="1700">
                <a:solidFill>
                  <a:schemeClr val="dk2"/>
                </a:solidFill>
                <a:latin typeface="Roboto"/>
                <a:ea typeface="Roboto"/>
                <a:cs typeface="Roboto"/>
                <a:sym typeface="Roboto"/>
              </a:rPr>
              <a:t>Accessibility by Design</a:t>
            </a:r>
            <a:endParaRPr b="1" sz="1700">
              <a:solidFill>
                <a:schemeClr val="dk2"/>
              </a:solidFill>
              <a:latin typeface="Roboto"/>
              <a:ea typeface="Roboto"/>
              <a:cs typeface="Roboto"/>
              <a:sym typeface="Roboto"/>
            </a:endParaRPr>
          </a:p>
        </p:txBody>
      </p:sp>
      <p:sp>
        <p:nvSpPr>
          <p:cNvPr id="538" name="Google Shape;538;p71"/>
          <p:cNvSpPr/>
          <p:nvPr/>
        </p:nvSpPr>
        <p:spPr>
          <a:xfrm>
            <a:off x="7579856" y="1958400"/>
            <a:ext cx="1209600" cy="672000"/>
          </a:xfrm>
          <a:prstGeom prst="round2DiagRect">
            <a:avLst>
              <a:gd fmla="val 16667"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solidFill>
                  <a:srgbClr val="FFFFFF"/>
                </a:solidFill>
                <a:latin typeface="Roboto"/>
                <a:ea typeface="Roboto"/>
                <a:cs typeface="Roboto"/>
                <a:sym typeface="Roboto"/>
              </a:rPr>
              <a:t>Deploy</a:t>
            </a:r>
            <a:endParaRPr b="1" sz="1600">
              <a:solidFill>
                <a:srgbClr val="FFFFFF"/>
              </a:solidFill>
              <a:latin typeface="Roboto"/>
              <a:ea typeface="Roboto"/>
              <a:cs typeface="Roboto"/>
              <a:sym typeface="Roboto"/>
            </a:endParaRPr>
          </a:p>
        </p:txBody>
      </p:sp>
      <p:cxnSp>
        <p:nvCxnSpPr>
          <p:cNvPr id="539" name="Google Shape;539;p71"/>
          <p:cNvCxnSpPr>
            <a:stCxn id="536" idx="0"/>
            <a:endCxn id="538" idx="2"/>
          </p:cNvCxnSpPr>
          <p:nvPr/>
        </p:nvCxnSpPr>
        <p:spPr>
          <a:xfrm>
            <a:off x="7344375" y="2294400"/>
            <a:ext cx="235500" cy="0"/>
          </a:xfrm>
          <a:prstGeom prst="straightConnector1">
            <a:avLst/>
          </a:prstGeom>
          <a:noFill/>
          <a:ln cap="flat" cmpd="sng" w="28575">
            <a:solidFill>
              <a:schemeClr val="accent1"/>
            </a:solidFill>
            <a:prstDash val="solid"/>
            <a:round/>
            <a:headEnd len="med" w="med" type="none"/>
            <a:tailEnd len="med" w="med" type="triangle"/>
          </a:ln>
        </p:spPr>
      </p:cxnSp>
      <p:sp>
        <p:nvSpPr>
          <p:cNvPr id="540" name="Google Shape;540;p71"/>
          <p:cNvSpPr/>
          <p:nvPr/>
        </p:nvSpPr>
        <p:spPr>
          <a:xfrm>
            <a:off x="354425" y="2883750"/>
            <a:ext cx="1209600" cy="1433100"/>
          </a:xfrm>
          <a:prstGeom prst="round2DiagRect">
            <a:avLst>
              <a:gd fmla="val 16667" name="adj1"/>
              <a:gd fmla="val 0" name="adj2"/>
            </a:avLst>
          </a:prstGeom>
          <a:solidFill>
            <a:schemeClr val="l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US" sz="1200">
                <a:solidFill>
                  <a:schemeClr val="accent3"/>
                </a:solidFill>
                <a:latin typeface="Roboto"/>
                <a:ea typeface="Roboto"/>
                <a:cs typeface="Roboto"/>
                <a:sym typeface="Roboto"/>
              </a:rPr>
              <a:t>Set a Clear Purpose</a:t>
            </a:r>
            <a:endParaRPr b="1" sz="1200">
              <a:solidFill>
                <a:schemeClr val="accent3"/>
              </a:solidFill>
              <a:latin typeface="Roboto"/>
              <a:ea typeface="Roboto"/>
              <a:cs typeface="Roboto"/>
              <a:sym typeface="Roboto"/>
            </a:endParaRPr>
          </a:p>
          <a:p>
            <a:pPr indent="0" lvl="0" marL="0" rtl="0" algn="ctr">
              <a:spcBef>
                <a:spcPts val="0"/>
              </a:spcBef>
              <a:spcAft>
                <a:spcPts val="0"/>
              </a:spcAft>
              <a:buNone/>
            </a:pPr>
            <a:r>
              <a:t/>
            </a:r>
            <a:endParaRPr b="1" sz="900">
              <a:solidFill>
                <a:schemeClr val="accent3"/>
              </a:solidFill>
              <a:latin typeface="Roboto"/>
              <a:ea typeface="Roboto"/>
              <a:cs typeface="Roboto"/>
              <a:sym typeface="Roboto"/>
            </a:endParaRPr>
          </a:p>
          <a:p>
            <a:pPr indent="0" lvl="0" marL="0" rtl="0" algn="ctr">
              <a:spcBef>
                <a:spcPts val="0"/>
              </a:spcBef>
              <a:spcAft>
                <a:spcPts val="0"/>
              </a:spcAft>
              <a:buNone/>
            </a:pPr>
            <a:r>
              <a:rPr b="1" lang="en-US" sz="900">
                <a:solidFill>
                  <a:schemeClr val="accent3"/>
                </a:solidFill>
                <a:latin typeface="Roboto"/>
                <a:ea typeface="Roboto"/>
                <a:cs typeface="Roboto"/>
                <a:sym typeface="Roboto"/>
              </a:rPr>
              <a:t>Do not assume that people with disabilities are only a compliance check.</a:t>
            </a:r>
            <a:endParaRPr b="1" sz="900">
              <a:solidFill>
                <a:schemeClr val="accent3"/>
              </a:solidFill>
              <a:latin typeface="Roboto"/>
              <a:ea typeface="Roboto"/>
              <a:cs typeface="Roboto"/>
              <a:sym typeface="Roboto"/>
            </a:endParaRPr>
          </a:p>
        </p:txBody>
      </p:sp>
      <p:sp>
        <p:nvSpPr>
          <p:cNvPr id="541" name="Google Shape;541;p71"/>
          <p:cNvSpPr/>
          <p:nvPr/>
        </p:nvSpPr>
        <p:spPr>
          <a:xfrm>
            <a:off x="1799511" y="2883750"/>
            <a:ext cx="1209600" cy="1433100"/>
          </a:xfrm>
          <a:prstGeom prst="round2DiagRect">
            <a:avLst>
              <a:gd fmla="val 16667" name="adj1"/>
              <a:gd fmla="val 0" name="adj2"/>
            </a:avLst>
          </a:prstGeom>
          <a:solidFill>
            <a:schemeClr val="l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US" sz="1200">
                <a:solidFill>
                  <a:schemeClr val="accent3"/>
                </a:solidFill>
                <a:latin typeface="Roboto"/>
                <a:ea typeface="Roboto"/>
                <a:cs typeface="Roboto"/>
                <a:sym typeface="Roboto"/>
              </a:rPr>
              <a:t>Inclusive User Personas </a:t>
            </a:r>
            <a:endParaRPr b="1" sz="1200">
              <a:solidFill>
                <a:schemeClr val="accent3"/>
              </a:solidFill>
              <a:latin typeface="Roboto"/>
              <a:ea typeface="Roboto"/>
              <a:cs typeface="Roboto"/>
              <a:sym typeface="Roboto"/>
            </a:endParaRPr>
          </a:p>
          <a:p>
            <a:pPr indent="0" lvl="0" marL="0" rtl="0" algn="ctr">
              <a:spcBef>
                <a:spcPts val="0"/>
              </a:spcBef>
              <a:spcAft>
                <a:spcPts val="0"/>
              </a:spcAft>
              <a:buNone/>
            </a:pPr>
            <a:r>
              <a:t/>
            </a:r>
            <a:endParaRPr b="1" sz="900">
              <a:solidFill>
                <a:schemeClr val="accent3"/>
              </a:solidFill>
              <a:latin typeface="Roboto"/>
              <a:ea typeface="Roboto"/>
              <a:cs typeface="Roboto"/>
              <a:sym typeface="Roboto"/>
            </a:endParaRPr>
          </a:p>
          <a:p>
            <a:pPr indent="0" lvl="0" marL="0" rtl="0" algn="ctr">
              <a:spcBef>
                <a:spcPts val="0"/>
              </a:spcBef>
              <a:spcAft>
                <a:spcPts val="0"/>
              </a:spcAft>
              <a:buNone/>
            </a:pPr>
            <a:r>
              <a:rPr b="1" lang="en-US" sz="900">
                <a:solidFill>
                  <a:schemeClr val="accent3"/>
                </a:solidFill>
                <a:latin typeface="Roboto"/>
                <a:ea typeface="Roboto"/>
                <a:cs typeface="Roboto"/>
                <a:sym typeface="Roboto"/>
              </a:rPr>
              <a:t>with diverse levels of disabilities and inclusion.</a:t>
            </a:r>
            <a:endParaRPr b="1" sz="900">
              <a:solidFill>
                <a:schemeClr val="accent3"/>
              </a:solidFill>
              <a:latin typeface="Roboto"/>
              <a:ea typeface="Roboto"/>
              <a:cs typeface="Roboto"/>
              <a:sym typeface="Roboto"/>
            </a:endParaRPr>
          </a:p>
        </p:txBody>
      </p:sp>
      <p:sp>
        <p:nvSpPr>
          <p:cNvPr id="542" name="Google Shape;542;p71"/>
          <p:cNvSpPr/>
          <p:nvPr/>
        </p:nvSpPr>
        <p:spPr>
          <a:xfrm>
            <a:off x="3244596" y="2883750"/>
            <a:ext cx="1209600" cy="1433100"/>
          </a:xfrm>
          <a:prstGeom prst="round2DiagRect">
            <a:avLst>
              <a:gd fmla="val 16667" name="adj1"/>
              <a:gd fmla="val 0" name="adj2"/>
            </a:avLst>
          </a:prstGeom>
          <a:solidFill>
            <a:schemeClr val="l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US" sz="1200">
                <a:solidFill>
                  <a:schemeClr val="accent3"/>
                </a:solidFill>
                <a:latin typeface="Roboto"/>
                <a:ea typeface="Roboto"/>
                <a:cs typeface="Roboto"/>
                <a:sym typeface="Roboto"/>
              </a:rPr>
              <a:t>Design with Intent</a:t>
            </a:r>
            <a:endParaRPr b="1" sz="1200">
              <a:solidFill>
                <a:schemeClr val="accent3"/>
              </a:solidFill>
              <a:latin typeface="Roboto"/>
              <a:ea typeface="Roboto"/>
              <a:cs typeface="Roboto"/>
              <a:sym typeface="Roboto"/>
            </a:endParaRPr>
          </a:p>
          <a:p>
            <a:pPr indent="0" lvl="0" marL="0" rtl="0" algn="ctr">
              <a:spcBef>
                <a:spcPts val="0"/>
              </a:spcBef>
              <a:spcAft>
                <a:spcPts val="0"/>
              </a:spcAft>
              <a:buNone/>
            </a:pPr>
            <a:r>
              <a:t/>
            </a:r>
            <a:endParaRPr b="1" sz="900">
              <a:solidFill>
                <a:schemeClr val="accent3"/>
              </a:solidFill>
              <a:latin typeface="Roboto"/>
              <a:ea typeface="Roboto"/>
              <a:cs typeface="Roboto"/>
              <a:sym typeface="Roboto"/>
            </a:endParaRPr>
          </a:p>
          <a:p>
            <a:pPr indent="0" lvl="0" marL="0" rtl="0" algn="ctr">
              <a:spcBef>
                <a:spcPts val="0"/>
              </a:spcBef>
              <a:spcAft>
                <a:spcPts val="0"/>
              </a:spcAft>
              <a:buNone/>
            </a:pPr>
            <a:r>
              <a:rPr b="1" lang="en-US" sz="900">
                <a:solidFill>
                  <a:schemeClr val="accent3"/>
                </a:solidFill>
                <a:latin typeface="Roboto"/>
                <a:ea typeface="Roboto"/>
                <a:cs typeface="Roboto"/>
                <a:sym typeface="Roboto"/>
              </a:rPr>
              <a:t>Content design is crucial for assistive technologies</a:t>
            </a:r>
            <a:endParaRPr b="1" sz="900">
              <a:solidFill>
                <a:schemeClr val="accent3"/>
              </a:solidFill>
              <a:latin typeface="Roboto"/>
              <a:ea typeface="Roboto"/>
              <a:cs typeface="Roboto"/>
              <a:sym typeface="Roboto"/>
            </a:endParaRPr>
          </a:p>
        </p:txBody>
      </p:sp>
      <p:sp>
        <p:nvSpPr>
          <p:cNvPr id="543" name="Google Shape;543;p71"/>
          <p:cNvSpPr/>
          <p:nvPr/>
        </p:nvSpPr>
        <p:spPr>
          <a:xfrm>
            <a:off x="4689682" y="2883750"/>
            <a:ext cx="1209600" cy="1433100"/>
          </a:xfrm>
          <a:prstGeom prst="round2DiagRect">
            <a:avLst>
              <a:gd fmla="val 16667" name="adj1"/>
              <a:gd fmla="val 0" name="adj2"/>
            </a:avLst>
          </a:prstGeom>
          <a:solidFill>
            <a:schemeClr val="l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US" sz="1200">
                <a:solidFill>
                  <a:schemeClr val="accent3"/>
                </a:solidFill>
                <a:latin typeface="Roboto"/>
                <a:ea typeface="Roboto"/>
                <a:cs typeface="Roboto"/>
                <a:sym typeface="Roboto"/>
              </a:rPr>
              <a:t>Inclusive</a:t>
            </a:r>
            <a:endParaRPr b="1" sz="1200">
              <a:solidFill>
                <a:schemeClr val="accent3"/>
              </a:solidFill>
              <a:latin typeface="Roboto"/>
              <a:ea typeface="Roboto"/>
              <a:cs typeface="Roboto"/>
              <a:sym typeface="Roboto"/>
            </a:endParaRPr>
          </a:p>
          <a:p>
            <a:pPr indent="0" lvl="0" marL="0" rtl="0" algn="ctr">
              <a:spcBef>
                <a:spcPts val="0"/>
              </a:spcBef>
              <a:spcAft>
                <a:spcPts val="0"/>
              </a:spcAft>
              <a:buNone/>
            </a:pPr>
            <a:r>
              <a:rPr b="1" lang="en-US" sz="1200">
                <a:solidFill>
                  <a:schemeClr val="accent3"/>
                </a:solidFill>
                <a:latin typeface="Roboto"/>
                <a:ea typeface="Roboto"/>
                <a:cs typeface="Roboto"/>
                <a:sym typeface="Roboto"/>
              </a:rPr>
              <a:t>User Stories</a:t>
            </a:r>
            <a:endParaRPr b="1" sz="1200">
              <a:solidFill>
                <a:schemeClr val="accent3"/>
              </a:solidFill>
              <a:latin typeface="Roboto"/>
              <a:ea typeface="Roboto"/>
              <a:cs typeface="Roboto"/>
              <a:sym typeface="Roboto"/>
            </a:endParaRPr>
          </a:p>
          <a:p>
            <a:pPr indent="0" lvl="0" marL="0" rtl="0" algn="ctr">
              <a:spcBef>
                <a:spcPts val="0"/>
              </a:spcBef>
              <a:spcAft>
                <a:spcPts val="0"/>
              </a:spcAft>
              <a:buNone/>
            </a:pPr>
            <a:r>
              <a:t/>
            </a:r>
            <a:endParaRPr b="1" sz="900">
              <a:solidFill>
                <a:schemeClr val="accent3"/>
              </a:solidFill>
              <a:latin typeface="Roboto"/>
              <a:ea typeface="Roboto"/>
              <a:cs typeface="Roboto"/>
              <a:sym typeface="Roboto"/>
            </a:endParaRPr>
          </a:p>
          <a:p>
            <a:pPr indent="0" lvl="0" marL="0" rtl="0" algn="ctr">
              <a:spcBef>
                <a:spcPts val="0"/>
              </a:spcBef>
              <a:spcAft>
                <a:spcPts val="0"/>
              </a:spcAft>
              <a:buNone/>
            </a:pPr>
            <a:r>
              <a:rPr b="1" lang="en-US" sz="900">
                <a:solidFill>
                  <a:schemeClr val="accent3"/>
                </a:solidFill>
                <a:latin typeface="Roboto"/>
                <a:ea typeface="Roboto"/>
                <a:cs typeface="Roboto"/>
                <a:sym typeface="Roboto"/>
              </a:rPr>
              <a:t>Help promoting accessible patterns and experiences</a:t>
            </a:r>
            <a:endParaRPr b="1" sz="900">
              <a:solidFill>
                <a:schemeClr val="accent3"/>
              </a:solidFill>
              <a:latin typeface="Roboto"/>
              <a:ea typeface="Roboto"/>
              <a:cs typeface="Roboto"/>
              <a:sym typeface="Roboto"/>
            </a:endParaRPr>
          </a:p>
        </p:txBody>
      </p:sp>
      <p:sp>
        <p:nvSpPr>
          <p:cNvPr id="544" name="Google Shape;544;p71"/>
          <p:cNvSpPr/>
          <p:nvPr/>
        </p:nvSpPr>
        <p:spPr>
          <a:xfrm>
            <a:off x="6134768" y="2883750"/>
            <a:ext cx="1209600" cy="1433100"/>
          </a:xfrm>
          <a:prstGeom prst="round2DiagRect">
            <a:avLst>
              <a:gd fmla="val 16667" name="adj1"/>
              <a:gd fmla="val 0" name="adj2"/>
            </a:avLst>
          </a:prstGeom>
          <a:solidFill>
            <a:schemeClr val="l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US" sz="1200">
                <a:solidFill>
                  <a:schemeClr val="accent3"/>
                </a:solidFill>
                <a:latin typeface="Roboto"/>
                <a:ea typeface="Roboto"/>
                <a:cs typeface="Roboto"/>
                <a:sym typeface="Roboto"/>
              </a:rPr>
              <a:t>Automation is not enough</a:t>
            </a:r>
            <a:endParaRPr b="1" sz="1200">
              <a:solidFill>
                <a:schemeClr val="accent3"/>
              </a:solidFill>
              <a:latin typeface="Roboto"/>
              <a:ea typeface="Roboto"/>
              <a:cs typeface="Roboto"/>
              <a:sym typeface="Roboto"/>
            </a:endParaRPr>
          </a:p>
          <a:p>
            <a:pPr indent="0" lvl="0" marL="0" rtl="0" algn="ctr">
              <a:spcBef>
                <a:spcPts val="0"/>
              </a:spcBef>
              <a:spcAft>
                <a:spcPts val="0"/>
              </a:spcAft>
              <a:buNone/>
            </a:pPr>
            <a:r>
              <a:t/>
            </a:r>
            <a:endParaRPr b="1" sz="900">
              <a:solidFill>
                <a:schemeClr val="accent3"/>
              </a:solidFill>
              <a:latin typeface="Roboto"/>
              <a:ea typeface="Roboto"/>
              <a:cs typeface="Roboto"/>
              <a:sym typeface="Roboto"/>
            </a:endParaRPr>
          </a:p>
          <a:p>
            <a:pPr indent="0" lvl="0" marL="0" rtl="0" algn="ctr">
              <a:spcBef>
                <a:spcPts val="0"/>
              </a:spcBef>
              <a:spcAft>
                <a:spcPts val="0"/>
              </a:spcAft>
              <a:buNone/>
            </a:pPr>
            <a:r>
              <a:rPr b="1" lang="en-US" sz="900">
                <a:solidFill>
                  <a:schemeClr val="accent3"/>
                </a:solidFill>
                <a:latin typeface="Roboto"/>
                <a:ea typeface="Roboto"/>
                <a:cs typeface="Roboto"/>
                <a:sym typeface="Roboto"/>
              </a:rPr>
              <a:t>QA's burden decreases as teams understand a11y</a:t>
            </a:r>
            <a:endParaRPr b="1" sz="900">
              <a:solidFill>
                <a:schemeClr val="accent3"/>
              </a:solidFill>
              <a:latin typeface="Roboto"/>
              <a:ea typeface="Roboto"/>
              <a:cs typeface="Roboto"/>
              <a:sym typeface="Roboto"/>
            </a:endParaRPr>
          </a:p>
        </p:txBody>
      </p:sp>
      <p:sp>
        <p:nvSpPr>
          <p:cNvPr id="545" name="Google Shape;545;p71"/>
          <p:cNvSpPr/>
          <p:nvPr/>
        </p:nvSpPr>
        <p:spPr>
          <a:xfrm>
            <a:off x="7579850" y="2883750"/>
            <a:ext cx="1209600" cy="1433100"/>
          </a:xfrm>
          <a:prstGeom prst="round2DiagRect">
            <a:avLst>
              <a:gd fmla="val 16667" name="adj1"/>
              <a:gd fmla="val 0" name="adj2"/>
            </a:avLst>
          </a:prstGeom>
          <a:solidFill>
            <a:schemeClr val="lt2"/>
          </a:solidFill>
          <a:ln cap="flat" cmpd="sng" w="9525">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US" sz="1200">
                <a:solidFill>
                  <a:schemeClr val="accent3"/>
                </a:solidFill>
                <a:latin typeface="Roboto"/>
                <a:ea typeface="Roboto"/>
                <a:cs typeface="Roboto"/>
                <a:sym typeface="Roboto"/>
              </a:rPr>
              <a:t>Check, Measure and Automate</a:t>
            </a:r>
            <a:endParaRPr b="1" sz="1200">
              <a:solidFill>
                <a:schemeClr val="accent3"/>
              </a:solidFill>
              <a:latin typeface="Roboto"/>
              <a:ea typeface="Roboto"/>
              <a:cs typeface="Roboto"/>
              <a:sym typeface="Roboto"/>
            </a:endParaRPr>
          </a:p>
          <a:p>
            <a:pPr indent="0" lvl="0" marL="0" rtl="0" algn="ctr">
              <a:spcBef>
                <a:spcPts val="0"/>
              </a:spcBef>
              <a:spcAft>
                <a:spcPts val="0"/>
              </a:spcAft>
              <a:buNone/>
            </a:pPr>
            <a:r>
              <a:t/>
            </a:r>
            <a:endParaRPr b="1" sz="900">
              <a:solidFill>
                <a:schemeClr val="accent3"/>
              </a:solidFill>
              <a:latin typeface="Roboto"/>
              <a:ea typeface="Roboto"/>
              <a:cs typeface="Roboto"/>
              <a:sym typeface="Roboto"/>
            </a:endParaRPr>
          </a:p>
          <a:p>
            <a:pPr indent="0" lvl="0" marL="0" rtl="0" algn="ctr">
              <a:spcBef>
                <a:spcPts val="0"/>
              </a:spcBef>
              <a:spcAft>
                <a:spcPts val="0"/>
              </a:spcAft>
              <a:buNone/>
            </a:pPr>
            <a:r>
              <a:rPr b="1" lang="en-US" sz="900">
                <a:solidFill>
                  <a:schemeClr val="accent3"/>
                </a:solidFill>
                <a:latin typeface="Roboto"/>
                <a:ea typeface="Roboto"/>
                <a:cs typeface="Roboto"/>
                <a:sym typeface="Roboto"/>
              </a:rPr>
              <a:t>Add Accessibility fences into pipelines and workflows</a:t>
            </a:r>
            <a:endParaRPr b="1" sz="900">
              <a:solidFill>
                <a:schemeClr val="accent3"/>
              </a:solidFill>
              <a:latin typeface="Roboto"/>
              <a:ea typeface="Roboto"/>
              <a:cs typeface="Roboto"/>
              <a:sym typeface="Roboto"/>
            </a:endParaRPr>
          </a:p>
        </p:txBody>
      </p:sp>
      <p:sp>
        <p:nvSpPr>
          <p:cNvPr id="546" name="Google Shape;546;p71"/>
          <p:cNvSpPr txBox="1"/>
          <p:nvPr>
            <p:ph idx="12" type="sldNum"/>
          </p:nvPr>
        </p:nvSpPr>
        <p:spPr>
          <a:xfrm>
            <a:off x="8519109" y="46736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550" name="Shape 550"/>
        <p:cNvGrpSpPr/>
        <p:nvPr/>
      </p:nvGrpSpPr>
      <p:grpSpPr>
        <a:xfrm>
          <a:off x="0" y="0"/>
          <a:ext cx="0" cy="0"/>
          <a:chOff x="0" y="0"/>
          <a:chExt cx="0" cy="0"/>
        </a:xfrm>
      </p:grpSpPr>
      <p:sp>
        <p:nvSpPr>
          <p:cNvPr id="551" name="Google Shape;551;p72"/>
          <p:cNvSpPr txBox="1"/>
          <p:nvPr>
            <p:ph idx="1" type="body"/>
          </p:nvPr>
        </p:nvSpPr>
        <p:spPr>
          <a:xfrm>
            <a:off x="1262850" y="3298225"/>
            <a:ext cx="6597600" cy="1164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US"/>
              <a:t>for professionals creating digital experiences</a:t>
            </a:r>
            <a:endParaRPr/>
          </a:p>
        </p:txBody>
      </p:sp>
      <p:sp>
        <p:nvSpPr>
          <p:cNvPr id="552" name="Google Shape;552;p72"/>
          <p:cNvSpPr txBox="1"/>
          <p:nvPr>
            <p:ph idx="4294967295" type="title"/>
          </p:nvPr>
        </p:nvSpPr>
        <p:spPr>
          <a:xfrm>
            <a:off x="282575" y="339425"/>
            <a:ext cx="7907400" cy="48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553" name="Google Shape;553;p72"/>
          <p:cNvSpPr txBox="1"/>
          <p:nvPr>
            <p:ph type="title"/>
          </p:nvPr>
        </p:nvSpPr>
        <p:spPr>
          <a:xfrm>
            <a:off x="1262850" y="1343550"/>
            <a:ext cx="6892200" cy="1917300"/>
          </a:xfrm>
          <a:prstGeom prst="rect">
            <a:avLst/>
          </a:prstGeom>
        </p:spPr>
        <p:txBody>
          <a:bodyPr anchorCtr="0" anchor="b" bIns="0" lIns="91425" spcFirstLastPara="1" rIns="91425" wrap="square" tIns="0">
            <a:noAutofit/>
          </a:bodyPr>
          <a:lstStyle/>
          <a:p>
            <a:pPr indent="0" lvl="0" marL="0" rtl="0" algn="l">
              <a:spcBef>
                <a:spcPts val="0"/>
              </a:spcBef>
              <a:spcAft>
                <a:spcPts val="0"/>
              </a:spcAft>
              <a:buNone/>
            </a:pPr>
            <a:r>
              <a:rPr lang="en-US"/>
              <a:t>Inclusive </a:t>
            </a:r>
            <a:r>
              <a:rPr lang="en-US"/>
              <a:t>Design</a:t>
            </a:r>
            <a:endParaRPr/>
          </a:p>
        </p:txBody>
      </p:sp>
      <p:sp>
        <p:nvSpPr>
          <p:cNvPr id="554" name="Google Shape;554;p72"/>
          <p:cNvSpPr txBox="1"/>
          <p:nvPr>
            <p:ph idx="12" type="sldNum"/>
          </p:nvPr>
        </p:nvSpPr>
        <p:spPr>
          <a:xfrm>
            <a:off x="8536100" y="4749850"/>
            <a:ext cx="480600" cy="27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58" name="Shape 558"/>
        <p:cNvGrpSpPr/>
        <p:nvPr/>
      </p:nvGrpSpPr>
      <p:grpSpPr>
        <a:xfrm>
          <a:off x="0" y="0"/>
          <a:ext cx="0" cy="0"/>
          <a:chOff x="0" y="0"/>
          <a:chExt cx="0" cy="0"/>
        </a:xfrm>
      </p:grpSpPr>
      <p:pic>
        <p:nvPicPr>
          <p:cNvPr id="559" name="Google Shape;559;p73"/>
          <p:cNvPicPr preferRelativeResize="0"/>
          <p:nvPr/>
        </p:nvPicPr>
        <p:blipFill rotWithShape="1">
          <a:blip r:embed="rId3">
            <a:alphaModFix/>
          </a:blip>
          <a:srcRect b="0" l="0" r="0" t="0"/>
          <a:stretch/>
        </p:blipFill>
        <p:spPr>
          <a:xfrm>
            <a:off x="0" y="2009400"/>
            <a:ext cx="9144003" cy="3151501"/>
          </a:xfrm>
          <a:prstGeom prst="rect">
            <a:avLst/>
          </a:prstGeom>
          <a:noFill/>
          <a:ln>
            <a:noFill/>
          </a:ln>
        </p:spPr>
      </p:pic>
      <p:sp>
        <p:nvSpPr>
          <p:cNvPr id="560" name="Google Shape;560;p73"/>
          <p:cNvSpPr txBox="1"/>
          <p:nvPr/>
        </p:nvSpPr>
        <p:spPr>
          <a:xfrm>
            <a:off x="7141975" y="4275036"/>
            <a:ext cx="1841400" cy="4518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b="1" lang="en-US" sz="700">
                <a:latin typeface="Roboto Mono"/>
                <a:ea typeface="Roboto Mono"/>
                <a:cs typeface="Roboto Mono"/>
                <a:sym typeface="Roboto Mono"/>
              </a:rPr>
              <a:t>The Design of Everyday Things</a:t>
            </a:r>
            <a:br>
              <a:rPr lang="en-US" sz="700">
                <a:latin typeface="Roboto Mono"/>
                <a:ea typeface="Roboto Mono"/>
                <a:cs typeface="Roboto Mono"/>
                <a:sym typeface="Roboto Mono"/>
              </a:rPr>
            </a:br>
            <a:r>
              <a:rPr lang="en-US" sz="700">
                <a:latin typeface="Roboto Mono"/>
                <a:ea typeface="Roboto Mono"/>
                <a:cs typeface="Roboto Mono"/>
                <a:sym typeface="Roboto Mono"/>
              </a:rPr>
              <a:t>by Don Norman, 1988</a:t>
            </a:r>
            <a:endParaRPr sz="700">
              <a:latin typeface="Roboto Mono"/>
              <a:ea typeface="Roboto Mono"/>
              <a:cs typeface="Roboto Mono"/>
              <a:sym typeface="Roboto Mono"/>
            </a:endParaRPr>
          </a:p>
          <a:p>
            <a:pPr indent="0" lvl="0" marL="0" rtl="0" algn="r">
              <a:spcBef>
                <a:spcPts val="0"/>
              </a:spcBef>
              <a:spcAft>
                <a:spcPts val="0"/>
              </a:spcAft>
              <a:buNone/>
            </a:pPr>
            <a:r>
              <a:t/>
            </a:r>
            <a:endParaRPr sz="700">
              <a:latin typeface="Roboto Mono"/>
              <a:ea typeface="Roboto Mono"/>
              <a:cs typeface="Roboto Mono"/>
              <a:sym typeface="Roboto Mono"/>
            </a:endParaRPr>
          </a:p>
          <a:p>
            <a:pPr indent="0" lvl="0" marL="0" rtl="0" algn="r">
              <a:spcBef>
                <a:spcPts val="0"/>
              </a:spcBef>
              <a:spcAft>
                <a:spcPts val="0"/>
              </a:spcAft>
              <a:buNone/>
            </a:pPr>
            <a:r>
              <a:rPr lang="en-US" sz="700">
                <a:latin typeface="Roboto Mono"/>
                <a:ea typeface="Roboto Mono"/>
                <a:cs typeface="Roboto Mono"/>
                <a:sym typeface="Roboto Mono"/>
              </a:rPr>
              <a:t>Illustration by Zachary Monteiro</a:t>
            </a:r>
            <a:endParaRPr sz="700">
              <a:latin typeface="Roboto Mono"/>
              <a:ea typeface="Roboto Mono"/>
              <a:cs typeface="Roboto Mono"/>
              <a:sym typeface="Roboto Mono"/>
            </a:endParaRPr>
          </a:p>
        </p:txBody>
      </p:sp>
      <p:sp>
        <p:nvSpPr>
          <p:cNvPr id="561" name="Google Shape;561;p73"/>
          <p:cNvSpPr txBox="1"/>
          <p:nvPr>
            <p:ph type="title"/>
          </p:nvPr>
        </p:nvSpPr>
        <p:spPr>
          <a:xfrm>
            <a:off x="316050" y="1437600"/>
            <a:ext cx="8511900" cy="3816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1300"/>
              <a:t>Don Norman - </a:t>
            </a:r>
            <a:r>
              <a:rPr lang="en-US" sz="1300"/>
              <a:t>The New Business Of Growing Old - </a:t>
            </a:r>
            <a:r>
              <a:rPr lang="en-US" sz="1300"/>
              <a:t>Fast Company article </a:t>
            </a:r>
            <a:endParaRPr sz="1300"/>
          </a:p>
        </p:txBody>
      </p:sp>
      <p:sp>
        <p:nvSpPr>
          <p:cNvPr id="562" name="Google Shape;562;p73"/>
          <p:cNvSpPr txBox="1"/>
          <p:nvPr>
            <p:ph idx="1" type="body"/>
          </p:nvPr>
        </p:nvSpPr>
        <p:spPr>
          <a:xfrm>
            <a:off x="187950" y="266700"/>
            <a:ext cx="8768100" cy="11331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US"/>
              <a:t>"</a:t>
            </a:r>
            <a:r>
              <a:rPr lang="en-US"/>
              <a:t>I wrote the book on user-friendly design. </a:t>
            </a:r>
            <a:br>
              <a:rPr lang="en-US"/>
            </a:br>
            <a:r>
              <a:rPr lang="en-US"/>
              <a:t>What I see today horrifies me."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66" name="Shape 566"/>
        <p:cNvGrpSpPr/>
        <p:nvPr/>
      </p:nvGrpSpPr>
      <p:grpSpPr>
        <a:xfrm>
          <a:off x="0" y="0"/>
          <a:ext cx="0" cy="0"/>
          <a:chOff x="0" y="0"/>
          <a:chExt cx="0" cy="0"/>
        </a:xfrm>
      </p:grpSpPr>
      <p:sp>
        <p:nvSpPr>
          <p:cNvPr id="567" name="Google Shape;567;p74"/>
          <p:cNvSpPr txBox="1"/>
          <p:nvPr>
            <p:ph idx="1" type="body"/>
          </p:nvPr>
        </p:nvSpPr>
        <p:spPr>
          <a:xfrm>
            <a:off x="843475" y="1617925"/>
            <a:ext cx="7646400" cy="23958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US"/>
              <a:t>Do not think that thoughtful design is just for the elderly, or the sick, or the disabled. </a:t>
            </a:r>
            <a:endParaRPr/>
          </a:p>
          <a:p>
            <a:pPr indent="0" lvl="0" marL="0" rtl="0" algn="ctr">
              <a:lnSpc>
                <a:spcPct val="100000"/>
              </a:lnSpc>
              <a:spcBef>
                <a:spcPts val="0"/>
              </a:spcBef>
              <a:spcAft>
                <a:spcPts val="0"/>
              </a:spcAft>
              <a:buNone/>
            </a:pPr>
            <a:r>
              <a:rPr lang="en-US"/>
              <a:t>In the field of design, this is called </a:t>
            </a:r>
            <a:br>
              <a:rPr lang="en-US"/>
            </a:br>
            <a:r>
              <a:rPr lang="en-US"/>
              <a:t>“</a:t>
            </a:r>
            <a:r>
              <a:rPr lang="en-US">
                <a:solidFill>
                  <a:schemeClr val="accent2"/>
                </a:solidFill>
              </a:rPr>
              <a:t>inclusive design</a:t>
            </a:r>
            <a:r>
              <a:rPr lang="en-US"/>
              <a:t>” for a reason: </a:t>
            </a:r>
            <a:br>
              <a:rPr lang="en-US"/>
            </a:br>
            <a:r>
              <a:rPr lang="en-US">
                <a:solidFill>
                  <a:schemeClr val="accent2"/>
                </a:solidFill>
              </a:rPr>
              <a:t>It helps everyone</a:t>
            </a:r>
            <a:r>
              <a:rPr lang="en-US">
                <a:solidFill>
                  <a:schemeClr val="accent2"/>
                </a:solidFill>
              </a:rPr>
              <a:t>.</a:t>
            </a:r>
            <a:endParaRPr>
              <a:solidFill>
                <a:schemeClr val="accent2"/>
              </a:solidFill>
            </a:endParaRPr>
          </a:p>
        </p:txBody>
      </p:sp>
      <p:sp>
        <p:nvSpPr>
          <p:cNvPr id="568" name="Google Shape;568;p74"/>
          <p:cNvSpPr txBox="1"/>
          <p:nvPr>
            <p:ph type="title"/>
          </p:nvPr>
        </p:nvSpPr>
        <p:spPr>
          <a:xfrm>
            <a:off x="1726325" y="3785100"/>
            <a:ext cx="5849100" cy="542400"/>
          </a:xfrm>
          <a:prstGeom prst="rect">
            <a:avLst/>
          </a:prstGeom>
        </p:spPr>
        <p:txBody>
          <a:bodyPr anchorCtr="0" anchor="b" bIns="0" lIns="0" spcFirstLastPara="1" rIns="0" wrap="square" tIns="0">
            <a:noAutofit/>
          </a:bodyPr>
          <a:lstStyle/>
          <a:p>
            <a:pPr indent="0" lvl="0" marL="0" rtl="0" algn="r">
              <a:spcBef>
                <a:spcPts val="0"/>
              </a:spcBef>
              <a:spcAft>
                <a:spcPts val="0"/>
              </a:spcAft>
              <a:buNone/>
            </a:pPr>
            <a:r>
              <a:rPr lang="en-US">
                <a:solidFill>
                  <a:schemeClr val="lt2"/>
                </a:solidFill>
              </a:rPr>
              <a:t>Don Norman, 84</a:t>
            </a:r>
            <a:endParaRPr>
              <a:solidFill>
                <a:schemeClr val="lt2"/>
              </a:solidFill>
            </a:endParaRPr>
          </a:p>
        </p:txBody>
      </p:sp>
      <p:sp>
        <p:nvSpPr>
          <p:cNvPr id="569" name="Google Shape;569;p74"/>
          <p:cNvSpPr txBox="1"/>
          <p:nvPr>
            <p:ph idx="2" type="subTitle"/>
          </p:nvPr>
        </p:nvSpPr>
        <p:spPr>
          <a:xfrm>
            <a:off x="1726375" y="4414350"/>
            <a:ext cx="5849100" cy="599100"/>
          </a:xfrm>
          <a:prstGeom prst="rect">
            <a:avLst/>
          </a:prstGeom>
        </p:spPr>
        <p:txBody>
          <a:bodyPr anchorCtr="0" anchor="t" bIns="0" lIns="0" spcFirstLastPara="1" rIns="0" wrap="square" tIns="0">
            <a:noAutofit/>
          </a:bodyPr>
          <a:lstStyle/>
          <a:p>
            <a:pPr indent="0" lvl="0" marL="0" rtl="0" algn="r">
              <a:spcBef>
                <a:spcPts val="0"/>
              </a:spcBef>
              <a:spcAft>
                <a:spcPts val="1600"/>
              </a:spcAft>
              <a:buNone/>
            </a:pPr>
            <a:r>
              <a:rPr lang="en-US">
                <a:solidFill>
                  <a:schemeClr val="lt2"/>
                </a:solidFill>
              </a:rPr>
              <a:t>Fast Company - </a:t>
            </a:r>
            <a:r>
              <a:rPr lang="en-US">
                <a:solidFill>
                  <a:schemeClr val="lt2"/>
                </a:solidFill>
              </a:rPr>
              <a:t>The New Business Of Growing Old</a:t>
            </a:r>
            <a:endParaRPr>
              <a:solidFill>
                <a:schemeClr val="lt2"/>
              </a:solidFill>
            </a:endParaRPr>
          </a:p>
        </p:txBody>
      </p:sp>
      <p:pic>
        <p:nvPicPr>
          <p:cNvPr id="570" name="Google Shape;570;p74"/>
          <p:cNvPicPr preferRelativeResize="0"/>
          <p:nvPr/>
        </p:nvPicPr>
        <p:blipFill rotWithShape="1">
          <a:blip r:embed="rId3">
            <a:alphaModFix/>
          </a:blip>
          <a:srcRect b="20293" l="20299" r="20293" t="20299"/>
          <a:stretch/>
        </p:blipFill>
        <p:spPr>
          <a:xfrm>
            <a:off x="7734175" y="3949000"/>
            <a:ext cx="755700" cy="755700"/>
          </a:xfrm>
          <a:prstGeom prst="ellipse">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39"/>
          <p:cNvPicPr preferRelativeResize="0"/>
          <p:nvPr/>
        </p:nvPicPr>
        <p:blipFill rotWithShape="1">
          <a:blip r:embed="rId3">
            <a:alphaModFix/>
          </a:blip>
          <a:srcRect b="3185" l="0" r="0" t="0"/>
          <a:stretch/>
        </p:blipFill>
        <p:spPr>
          <a:xfrm>
            <a:off x="1674100" y="229413"/>
            <a:ext cx="5354500" cy="4684675"/>
          </a:xfrm>
          <a:prstGeom prst="rect">
            <a:avLst/>
          </a:prstGeom>
          <a:noFill/>
          <a:ln>
            <a:noFill/>
          </a:ln>
        </p:spPr>
      </p:pic>
      <p:sp>
        <p:nvSpPr>
          <p:cNvPr id="229" name="Google Shape;229;p39"/>
          <p:cNvSpPr txBox="1"/>
          <p:nvPr/>
        </p:nvSpPr>
        <p:spPr>
          <a:xfrm>
            <a:off x="2101025" y="4837081"/>
            <a:ext cx="6882300" cy="178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US" sz="700">
                <a:latin typeface="Roboto Mono"/>
                <a:ea typeface="Roboto Mono"/>
                <a:cs typeface="Roboto Mono"/>
                <a:sym typeface="Roboto Mono"/>
              </a:rPr>
              <a:t>Illustration © Royston Robertson</a:t>
            </a:r>
            <a:endParaRPr sz="700">
              <a:latin typeface="Roboto Mono"/>
              <a:ea typeface="Roboto Mono"/>
              <a:cs typeface="Roboto Mono"/>
              <a:sym typeface="Roboto Mono"/>
            </a:endParaRPr>
          </a:p>
        </p:txBody>
      </p:sp>
      <p:sp>
        <p:nvSpPr>
          <p:cNvPr id="230" name="Google Shape;230;p39"/>
          <p:cNvSpPr txBox="1"/>
          <p:nvPr>
            <p:ph idx="1" type="body"/>
          </p:nvPr>
        </p:nvSpPr>
        <p:spPr>
          <a:xfrm>
            <a:off x="1184550" y="4601150"/>
            <a:ext cx="6774900" cy="46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74" name="Shape 574"/>
        <p:cNvGrpSpPr/>
        <p:nvPr/>
      </p:nvGrpSpPr>
      <p:grpSpPr>
        <a:xfrm>
          <a:off x="0" y="0"/>
          <a:ext cx="0" cy="0"/>
          <a:chOff x="0" y="0"/>
          <a:chExt cx="0" cy="0"/>
        </a:xfrm>
      </p:grpSpPr>
      <p:sp>
        <p:nvSpPr>
          <p:cNvPr id="575" name="Google Shape;575;p75"/>
          <p:cNvSpPr txBox="1"/>
          <p:nvPr>
            <p:ph type="title"/>
          </p:nvPr>
        </p:nvSpPr>
        <p:spPr>
          <a:xfrm>
            <a:off x="282575" y="339425"/>
            <a:ext cx="7907400" cy="48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 </a:t>
            </a:r>
            <a:endParaRPr/>
          </a:p>
        </p:txBody>
      </p:sp>
      <p:sp>
        <p:nvSpPr>
          <p:cNvPr id="576" name="Google Shape;576;p75"/>
          <p:cNvSpPr txBox="1"/>
          <p:nvPr>
            <p:ph idx="1" type="body"/>
          </p:nvPr>
        </p:nvSpPr>
        <p:spPr>
          <a:xfrm>
            <a:off x="843475" y="876300"/>
            <a:ext cx="7053000" cy="353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4400">
                <a:solidFill>
                  <a:schemeClr val="accent2"/>
                </a:solidFill>
              </a:rPr>
              <a:t>Inclusive Design </a:t>
            </a:r>
            <a:endParaRPr sz="4400">
              <a:solidFill>
                <a:schemeClr val="accent2"/>
              </a:solidFill>
            </a:endParaRPr>
          </a:p>
          <a:p>
            <a:pPr indent="0" lvl="0" marL="0" rtl="0" algn="l">
              <a:spcBef>
                <a:spcPts val="1600"/>
              </a:spcBef>
              <a:spcAft>
                <a:spcPts val="1600"/>
              </a:spcAft>
              <a:buNone/>
            </a:pPr>
            <a:r>
              <a:rPr lang="en-US"/>
              <a:t>is a field of User Experience Design that embraces how diverse people are beyond architecture and disabilities.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80" name="Shape 580"/>
        <p:cNvGrpSpPr/>
        <p:nvPr/>
      </p:nvGrpSpPr>
      <p:grpSpPr>
        <a:xfrm>
          <a:off x="0" y="0"/>
          <a:ext cx="0" cy="0"/>
          <a:chOff x="0" y="0"/>
          <a:chExt cx="0" cy="0"/>
        </a:xfrm>
      </p:grpSpPr>
      <p:sp>
        <p:nvSpPr>
          <p:cNvPr id="581" name="Google Shape;581;p76"/>
          <p:cNvSpPr txBox="1"/>
          <p:nvPr/>
        </p:nvSpPr>
        <p:spPr>
          <a:xfrm>
            <a:off x="6287375" y="160375"/>
            <a:ext cx="2792700" cy="4822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b="1" lang="en-US" sz="40000">
                <a:solidFill>
                  <a:schemeClr val="accent2"/>
                </a:solidFill>
                <a:latin typeface="Roboto Mono"/>
                <a:ea typeface="Roboto Mono"/>
                <a:cs typeface="Roboto Mono"/>
                <a:sym typeface="Roboto Mono"/>
              </a:rPr>
              <a:t>1</a:t>
            </a:r>
            <a:endParaRPr sz="40000">
              <a:solidFill>
                <a:schemeClr val="accent2"/>
              </a:solidFill>
            </a:endParaRPr>
          </a:p>
        </p:txBody>
      </p:sp>
      <p:sp>
        <p:nvSpPr>
          <p:cNvPr id="582" name="Google Shape;582;p76"/>
          <p:cNvSpPr txBox="1"/>
          <p:nvPr>
            <p:ph type="title"/>
          </p:nvPr>
        </p:nvSpPr>
        <p:spPr>
          <a:xfrm>
            <a:off x="282575" y="339425"/>
            <a:ext cx="7907400" cy="48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Microsoft Inclusive Design Principles</a:t>
            </a:r>
            <a:r>
              <a:rPr lang="en-US"/>
              <a:t> </a:t>
            </a:r>
            <a:endParaRPr/>
          </a:p>
        </p:txBody>
      </p:sp>
      <p:sp>
        <p:nvSpPr>
          <p:cNvPr id="583" name="Google Shape;583;p76"/>
          <p:cNvSpPr txBox="1"/>
          <p:nvPr>
            <p:ph idx="1" type="body"/>
          </p:nvPr>
        </p:nvSpPr>
        <p:spPr>
          <a:xfrm>
            <a:off x="822960" y="914400"/>
            <a:ext cx="6409800" cy="3529500"/>
          </a:xfrm>
          <a:prstGeom prst="rect">
            <a:avLst/>
          </a:prstGeom>
        </p:spPr>
        <p:txBody>
          <a:bodyPr anchorCtr="0" anchor="ctr" bIns="91425" lIns="91425" spcFirstLastPara="1" rIns="91425" wrap="square" tIns="91425">
            <a:noAutofit/>
          </a:bodyPr>
          <a:lstStyle/>
          <a:p>
            <a:pPr indent="0" lvl="0" marL="0" rtl="0" algn="l">
              <a:lnSpc>
                <a:spcPct val="75000"/>
              </a:lnSpc>
              <a:spcBef>
                <a:spcPts val="0"/>
              </a:spcBef>
              <a:spcAft>
                <a:spcPts val="0"/>
              </a:spcAft>
              <a:buNone/>
            </a:pPr>
            <a:r>
              <a:rPr lang="en-US" sz="4400">
                <a:solidFill>
                  <a:schemeClr val="accent2"/>
                </a:solidFill>
              </a:rPr>
              <a:t>Recognize</a:t>
            </a:r>
            <a:br>
              <a:rPr lang="en-US" sz="4400">
                <a:solidFill>
                  <a:schemeClr val="accent2"/>
                </a:solidFill>
              </a:rPr>
            </a:br>
            <a:r>
              <a:rPr lang="en-US" sz="4400">
                <a:solidFill>
                  <a:schemeClr val="accent2"/>
                </a:solidFill>
              </a:rPr>
              <a:t>Exclusio</a:t>
            </a:r>
            <a:r>
              <a:rPr lang="en-US" sz="4400">
                <a:solidFill>
                  <a:schemeClr val="accent2"/>
                </a:solidFill>
              </a:rPr>
              <a:t>n</a:t>
            </a:r>
            <a:r>
              <a:rPr lang="en-US" sz="4400">
                <a:solidFill>
                  <a:schemeClr val="accent2"/>
                </a:solidFill>
              </a:rPr>
              <a:t> </a:t>
            </a:r>
            <a:endParaRPr sz="4400">
              <a:solidFill>
                <a:schemeClr val="accent2"/>
              </a:solidFill>
            </a:endParaRPr>
          </a:p>
          <a:p>
            <a:pPr indent="0" lvl="0" marL="0" rtl="0" algn="l">
              <a:spcBef>
                <a:spcPts val="1600"/>
              </a:spcBef>
              <a:spcAft>
                <a:spcPts val="0"/>
              </a:spcAft>
              <a:buNone/>
            </a:pPr>
            <a:br>
              <a:rPr b="0" lang="en-US" sz="1800">
                <a:solidFill>
                  <a:schemeClr val="lt1"/>
                </a:solidFill>
                <a:latin typeface="Roboto Medium"/>
                <a:ea typeface="Roboto Medium"/>
                <a:cs typeface="Roboto Medium"/>
                <a:sym typeface="Roboto Medium"/>
              </a:rPr>
            </a:br>
            <a:r>
              <a:rPr b="0" lang="en-US" sz="1800">
                <a:latin typeface="Roboto Medium"/>
                <a:ea typeface="Roboto Medium"/>
                <a:cs typeface="Roboto Medium"/>
                <a:sym typeface="Roboto Medium"/>
              </a:rPr>
              <a:t>Designing for inclusivity not only opens up our products and services to more people, it also reflects how people really are. </a:t>
            </a:r>
            <a:endParaRPr b="0" sz="1800">
              <a:latin typeface="Roboto Medium"/>
              <a:ea typeface="Roboto Medium"/>
              <a:cs typeface="Roboto Medium"/>
              <a:sym typeface="Roboto Medium"/>
            </a:endParaRPr>
          </a:p>
          <a:p>
            <a:pPr indent="0" lvl="0" marL="0" rtl="0" algn="l">
              <a:spcBef>
                <a:spcPts val="1600"/>
              </a:spcBef>
              <a:spcAft>
                <a:spcPts val="1600"/>
              </a:spcAft>
              <a:buNone/>
            </a:pPr>
            <a:r>
              <a:rPr b="0" lang="en-US" sz="1800">
                <a:latin typeface="Roboto Medium"/>
                <a:ea typeface="Roboto Medium"/>
                <a:cs typeface="Roboto Medium"/>
                <a:sym typeface="Roboto Medium"/>
              </a:rPr>
              <a:t>All humans grow and adapt to the world around them and we want our designs to reflect that.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87" name="Shape 587"/>
        <p:cNvGrpSpPr/>
        <p:nvPr/>
      </p:nvGrpSpPr>
      <p:grpSpPr>
        <a:xfrm>
          <a:off x="0" y="0"/>
          <a:ext cx="0" cy="0"/>
          <a:chOff x="0" y="0"/>
          <a:chExt cx="0" cy="0"/>
        </a:xfrm>
      </p:grpSpPr>
      <p:sp>
        <p:nvSpPr>
          <p:cNvPr id="588" name="Google Shape;588;p77"/>
          <p:cNvSpPr txBox="1"/>
          <p:nvPr/>
        </p:nvSpPr>
        <p:spPr>
          <a:xfrm>
            <a:off x="6287375" y="160375"/>
            <a:ext cx="2792700" cy="4822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b="1" lang="en-US" sz="40000">
                <a:solidFill>
                  <a:schemeClr val="accent2"/>
                </a:solidFill>
                <a:latin typeface="Roboto Mono"/>
                <a:ea typeface="Roboto Mono"/>
                <a:cs typeface="Roboto Mono"/>
                <a:sym typeface="Roboto Mono"/>
              </a:rPr>
              <a:t>2</a:t>
            </a:r>
            <a:endParaRPr sz="40000">
              <a:solidFill>
                <a:schemeClr val="accent2"/>
              </a:solidFill>
            </a:endParaRPr>
          </a:p>
        </p:txBody>
      </p:sp>
      <p:sp>
        <p:nvSpPr>
          <p:cNvPr id="589" name="Google Shape;589;p77"/>
          <p:cNvSpPr txBox="1"/>
          <p:nvPr>
            <p:ph type="title"/>
          </p:nvPr>
        </p:nvSpPr>
        <p:spPr>
          <a:xfrm>
            <a:off x="282575" y="339425"/>
            <a:ext cx="7907400" cy="48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Microsoft Inclusive Design Principles</a:t>
            </a:r>
            <a:endParaRPr/>
          </a:p>
        </p:txBody>
      </p:sp>
      <p:sp>
        <p:nvSpPr>
          <p:cNvPr id="590" name="Google Shape;590;p77"/>
          <p:cNvSpPr txBox="1"/>
          <p:nvPr>
            <p:ph idx="1" type="body"/>
          </p:nvPr>
        </p:nvSpPr>
        <p:spPr>
          <a:xfrm>
            <a:off x="822960" y="914400"/>
            <a:ext cx="6408000" cy="3530100"/>
          </a:xfrm>
          <a:prstGeom prst="rect">
            <a:avLst/>
          </a:prstGeom>
        </p:spPr>
        <p:txBody>
          <a:bodyPr anchorCtr="0" anchor="ctr" bIns="91425" lIns="91425" spcFirstLastPara="1" rIns="91425" wrap="square" tIns="91425">
            <a:noAutofit/>
          </a:bodyPr>
          <a:lstStyle/>
          <a:p>
            <a:pPr indent="0" lvl="0" marL="0" rtl="0" algn="l">
              <a:lnSpc>
                <a:spcPct val="75000"/>
              </a:lnSpc>
              <a:spcBef>
                <a:spcPts val="0"/>
              </a:spcBef>
              <a:spcAft>
                <a:spcPts val="0"/>
              </a:spcAft>
              <a:buNone/>
            </a:pPr>
            <a:r>
              <a:rPr lang="en-US" sz="4400">
                <a:solidFill>
                  <a:schemeClr val="accent2"/>
                </a:solidFill>
              </a:rPr>
              <a:t>Solve for one, </a:t>
            </a:r>
            <a:br>
              <a:rPr lang="en-US" sz="4400">
                <a:solidFill>
                  <a:schemeClr val="accent2"/>
                </a:solidFill>
              </a:rPr>
            </a:br>
            <a:r>
              <a:rPr lang="en-US" sz="4400">
                <a:solidFill>
                  <a:schemeClr val="accent2"/>
                </a:solidFill>
              </a:rPr>
              <a:t>extend to many</a:t>
            </a:r>
            <a:r>
              <a:rPr lang="en-US" sz="4400">
                <a:solidFill>
                  <a:schemeClr val="accent2"/>
                </a:solidFill>
              </a:rPr>
              <a:t> </a:t>
            </a:r>
            <a:endParaRPr sz="4400">
              <a:solidFill>
                <a:schemeClr val="accent2"/>
              </a:solidFill>
            </a:endParaRPr>
          </a:p>
          <a:p>
            <a:pPr indent="0" lvl="0" marL="0" rtl="0" algn="l">
              <a:spcBef>
                <a:spcPts val="1600"/>
              </a:spcBef>
              <a:spcAft>
                <a:spcPts val="0"/>
              </a:spcAft>
              <a:buNone/>
            </a:pPr>
            <a:br>
              <a:rPr b="0" lang="en-US" sz="1800">
                <a:latin typeface="Roboto Medium"/>
                <a:ea typeface="Roboto Medium"/>
                <a:cs typeface="Roboto Medium"/>
                <a:sym typeface="Roboto Medium"/>
              </a:rPr>
            </a:br>
            <a:r>
              <a:rPr b="0" lang="en-US" sz="1800">
                <a:latin typeface="Roboto Medium"/>
                <a:ea typeface="Roboto Medium"/>
                <a:cs typeface="Roboto Medium"/>
                <a:sym typeface="Roboto Medium"/>
              </a:rPr>
              <a:t>Everyone has abilities, and limits to those abilities. </a:t>
            </a:r>
            <a:endParaRPr b="0" sz="1800">
              <a:latin typeface="Roboto Medium"/>
              <a:ea typeface="Roboto Medium"/>
              <a:cs typeface="Roboto Medium"/>
              <a:sym typeface="Roboto Medium"/>
            </a:endParaRPr>
          </a:p>
          <a:p>
            <a:pPr indent="0" lvl="0" marL="0" rtl="0" algn="l">
              <a:spcBef>
                <a:spcPts val="1600"/>
              </a:spcBef>
              <a:spcAft>
                <a:spcPts val="0"/>
              </a:spcAft>
              <a:buNone/>
            </a:pPr>
            <a:r>
              <a:rPr b="0" lang="en-US" sz="1800">
                <a:latin typeface="Roboto Medium"/>
                <a:ea typeface="Roboto Medium"/>
                <a:cs typeface="Roboto Medium"/>
                <a:sym typeface="Roboto Medium"/>
              </a:rPr>
              <a:t>Designing for people with permanent disabilities actually results in designs that benefit people universally. </a:t>
            </a:r>
            <a:endParaRPr b="0" sz="1800">
              <a:latin typeface="Roboto Medium"/>
              <a:ea typeface="Roboto Medium"/>
              <a:cs typeface="Roboto Medium"/>
              <a:sym typeface="Roboto Medium"/>
            </a:endParaRPr>
          </a:p>
          <a:p>
            <a:pPr indent="0" lvl="0" marL="0" rtl="0" algn="l">
              <a:spcBef>
                <a:spcPts val="1600"/>
              </a:spcBef>
              <a:spcAft>
                <a:spcPts val="1600"/>
              </a:spcAft>
              <a:buNone/>
            </a:pPr>
            <a:r>
              <a:rPr b="0" lang="en-US" sz="1800">
                <a:latin typeface="Roboto Medium"/>
                <a:ea typeface="Roboto Medium"/>
                <a:cs typeface="Roboto Medium"/>
                <a:sym typeface="Roboto Medium"/>
              </a:rPr>
              <a:t>Constraints are a beautiful thing.</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94" name="Shape 594"/>
        <p:cNvGrpSpPr/>
        <p:nvPr/>
      </p:nvGrpSpPr>
      <p:grpSpPr>
        <a:xfrm>
          <a:off x="0" y="0"/>
          <a:ext cx="0" cy="0"/>
          <a:chOff x="0" y="0"/>
          <a:chExt cx="0" cy="0"/>
        </a:xfrm>
      </p:grpSpPr>
      <p:sp>
        <p:nvSpPr>
          <p:cNvPr id="595" name="Google Shape;595;p78"/>
          <p:cNvSpPr txBox="1"/>
          <p:nvPr/>
        </p:nvSpPr>
        <p:spPr>
          <a:xfrm>
            <a:off x="6287375" y="160375"/>
            <a:ext cx="2792700" cy="4822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b="1" lang="en-US" sz="40000">
                <a:solidFill>
                  <a:schemeClr val="accent2"/>
                </a:solidFill>
                <a:latin typeface="Roboto Mono"/>
                <a:ea typeface="Roboto Mono"/>
                <a:cs typeface="Roboto Mono"/>
                <a:sym typeface="Roboto Mono"/>
              </a:rPr>
              <a:t>3</a:t>
            </a:r>
            <a:endParaRPr sz="40000">
              <a:solidFill>
                <a:schemeClr val="accent2"/>
              </a:solidFill>
            </a:endParaRPr>
          </a:p>
        </p:txBody>
      </p:sp>
      <p:sp>
        <p:nvSpPr>
          <p:cNvPr id="596" name="Google Shape;596;p78"/>
          <p:cNvSpPr txBox="1"/>
          <p:nvPr>
            <p:ph type="title"/>
          </p:nvPr>
        </p:nvSpPr>
        <p:spPr>
          <a:xfrm>
            <a:off x="282575" y="339425"/>
            <a:ext cx="7907400" cy="48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Microsoft Inclusive Design Principles</a:t>
            </a:r>
            <a:endParaRPr/>
          </a:p>
        </p:txBody>
      </p:sp>
      <p:sp>
        <p:nvSpPr>
          <p:cNvPr id="597" name="Google Shape;597;p78"/>
          <p:cNvSpPr txBox="1"/>
          <p:nvPr>
            <p:ph idx="1" type="body"/>
          </p:nvPr>
        </p:nvSpPr>
        <p:spPr>
          <a:xfrm>
            <a:off x="822960" y="762000"/>
            <a:ext cx="6408000" cy="3530100"/>
          </a:xfrm>
          <a:prstGeom prst="rect">
            <a:avLst/>
          </a:prstGeom>
        </p:spPr>
        <p:txBody>
          <a:bodyPr anchorCtr="0" anchor="ctr" bIns="91425" lIns="91425" spcFirstLastPara="1" rIns="91425" wrap="square" tIns="91425">
            <a:noAutofit/>
          </a:bodyPr>
          <a:lstStyle/>
          <a:p>
            <a:pPr indent="0" lvl="0" marL="0" rtl="0" algn="l">
              <a:lnSpc>
                <a:spcPct val="75000"/>
              </a:lnSpc>
              <a:spcBef>
                <a:spcPts val="0"/>
              </a:spcBef>
              <a:spcAft>
                <a:spcPts val="0"/>
              </a:spcAft>
              <a:buNone/>
            </a:pPr>
            <a:r>
              <a:rPr lang="en-US" sz="4400">
                <a:solidFill>
                  <a:schemeClr val="accent2"/>
                </a:solidFill>
              </a:rPr>
              <a:t>Learn from </a:t>
            </a:r>
            <a:br>
              <a:rPr lang="en-US" sz="4400">
                <a:solidFill>
                  <a:schemeClr val="accent2"/>
                </a:solidFill>
              </a:rPr>
            </a:br>
            <a:r>
              <a:rPr lang="en-US" sz="4400">
                <a:solidFill>
                  <a:schemeClr val="accent2"/>
                </a:solidFill>
              </a:rPr>
              <a:t>diversity</a:t>
            </a:r>
            <a:r>
              <a:rPr lang="en-US" sz="4400">
                <a:solidFill>
                  <a:schemeClr val="accent2"/>
                </a:solidFill>
              </a:rPr>
              <a:t> </a:t>
            </a:r>
            <a:endParaRPr sz="4400">
              <a:solidFill>
                <a:schemeClr val="accent2"/>
              </a:solidFill>
            </a:endParaRPr>
          </a:p>
          <a:p>
            <a:pPr indent="0" lvl="0" marL="0" rtl="0" algn="l">
              <a:spcBef>
                <a:spcPts val="1600"/>
              </a:spcBef>
              <a:spcAft>
                <a:spcPts val="1600"/>
              </a:spcAft>
              <a:buNone/>
            </a:pPr>
            <a:r>
              <a:rPr b="0" lang="en-US" sz="1800">
                <a:latin typeface="Roboto Medium"/>
                <a:ea typeface="Roboto Medium"/>
                <a:cs typeface="Roboto Medium"/>
                <a:sym typeface="Roboto Medium"/>
              </a:rPr>
              <a:t>Human beings are the real experts in adapting to diversity. Inclusive design puts people in the center from the very start of the process, and those fresh, diverse perspectives are the key to true insight.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79"/>
          <p:cNvSpPr txBox="1"/>
          <p:nvPr>
            <p:ph idx="12" type="sldNum"/>
          </p:nvPr>
        </p:nvSpPr>
        <p:spPr>
          <a:xfrm>
            <a:off x="8516884" y="465710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solidFill>
                  <a:schemeClr val="accent4"/>
                </a:solidFill>
                <a:latin typeface="Roboto Mono Regular"/>
                <a:ea typeface="Roboto Mono Regular"/>
                <a:cs typeface="Roboto Mono Regular"/>
                <a:sym typeface="Roboto Mono Regular"/>
              </a:rPr>
              <a:t>‹#›</a:t>
            </a:fld>
            <a:endParaRPr>
              <a:solidFill>
                <a:schemeClr val="accent4"/>
              </a:solidFill>
              <a:latin typeface="Roboto Mono Regular"/>
              <a:ea typeface="Roboto Mono Regular"/>
              <a:cs typeface="Roboto Mono Regular"/>
              <a:sym typeface="Roboto Mono Regular"/>
            </a:endParaRPr>
          </a:p>
        </p:txBody>
      </p:sp>
      <p:sp>
        <p:nvSpPr>
          <p:cNvPr id="603" name="Google Shape;603;p79"/>
          <p:cNvSpPr txBox="1"/>
          <p:nvPr>
            <p:ph type="title"/>
          </p:nvPr>
        </p:nvSpPr>
        <p:spPr>
          <a:xfrm>
            <a:off x="282575" y="339425"/>
            <a:ext cx="7907400" cy="48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lt2"/>
                </a:solidFill>
              </a:rPr>
              <a:t>Inclusive Design Cycle</a:t>
            </a:r>
            <a:endParaRPr>
              <a:solidFill>
                <a:schemeClr val="lt2"/>
              </a:solidFill>
            </a:endParaRPr>
          </a:p>
        </p:txBody>
      </p:sp>
      <p:sp>
        <p:nvSpPr>
          <p:cNvPr id="604" name="Google Shape;604;p79"/>
          <p:cNvSpPr/>
          <p:nvPr/>
        </p:nvSpPr>
        <p:spPr>
          <a:xfrm>
            <a:off x="3817950" y="1296450"/>
            <a:ext cx="1808700" cy="1808700"/>
          </a:xfrm>
          <a:prstGeom prst="ellipse">
            <a:avLst/>
          </a:prstGeom>
          <a:noFill/>
          <a:ln cap="flat" cmpd="sng" w="152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lt2"/>
                </a:solidFill>
                <a:latin typeface="Roboto Mono"/>
                <a:ea typeface="Roboto Mono"/>
                <a:cs typeface="Roboto Mono"/>
                <a:sym typeface="Roboto Mono"/>
              </a:rPr>
              <a:t>1</a:t>
            </a:r>
            <a:endParaRPr sz="7200">
              <a:solidFill>
                <a:schemeClr val="lt2"/>
              </a:solidFill>
            </a:endParaRPr>
          </a:p>
        </p:txBody>
      </p:sp>
      <p:sp>
        <p:nvSpPr>
          <p:cNvPr id="605" name="Google Shape;605;p79"/>
          <p:cNvSpPr/>
          <p:nvPr/>
        </p:nvSpPr>
        <p:spPr>
          <a:xfrm>
            <a:off x="5379700" y="2796900"/>
            <a:ext cx="1808700" cy="1808700"/>
          </a:xfrm>
          <a:prstGeom prst="ellipse">
            <a:avLst/>
          </a:prstGeom>
          <a:noFill/>
          <a:ln cap="flat" cmpd="sng" w="152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lt2"/>
                </a:solidFill>
                <a:latin typeface="Roboto Mono"/>
                <a:ea typeface="Roboto Mono"/>
                <a:cs typeface="Roboto Mono"/>
                <a:sym typeface="Roboto Mono"/>
              </a:rPr>
              <a:t>2</a:t>
            </a:r>
            <a:endParaRPr sz="7200">
              <a:solidFill>
                <a:schemeClr val="lt2"/>
              </a:solidFill>
            </a:endParaRPr>
          </a:p>
        </p:txBody>
      </p:sp>
      <p:sp>
        <p:nvSpPr>
          <p:cNvPr id="606" name="Google Shape;606;p79"/>
          <p:cNvSpPr/>
          <p:nvPr/>
        </p:nvSpPr>
        <p:spPr>
          <a:xfrm>
            <a:off x="2259400" y="2796900"/>
            <a:ext cx="1808700" cy="1808700"/>
          </a:xfrm>
          <a:prstGeom prst="ellipse">
            <a:avLst/>
          </a:prstGeom>
          <a:noFill/>
          <a:ln cap="flat" cmpd="sng" w="152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lt2"/>
                </a:solidFill>
                <a:latin typeface="Roboto Mono"/>
                <a:ea typeface="Roboto Mono"/>
                <a:cs typeface="Roboto Mono"/>
                <a:sym typeface="Roboto Mono"/>
              </a:rPr>
              <a:t>3</a:t>
            </a:r>
            <a:endParaRPr sz="7200">
              <a:solidFill>
                <a:schemeClr val="lt2"/>
              </a:solidFill>
            </a:endParaRPr>
          </a:p>
        </p:txBody>
      </p:sp>
      <p:cxnSp>
        <p:nvCxnSpPr>
          <p:cNvPr id="607" name="Google Shape;607;p79"/>
          <p:cNvCxnSpPr>
            <a:stCxn id="604" idx="7"/>
            <a:endCxn id="605" idx="7"/>
          </p:cNvCxnSpPr>
          <p:nvPr/>
        </p:nvCxnSpPr>
        <p:spPr>
          <a:xfrm>
            <a:off x="5361772" y="1561328"/>
            <a:ext cx="1561800" cy="1500600"/>
          </a:xfrm>
          <a:prstGeom prst="straightConnector1">
            <a:avLst/>
          </a:prstGeom>
          <a:noFill/>
          <a:ln cap="flat" cmpd="sng" w="114300">
            <a:solidFill>
              <a:schemeClr val="accent2"/>
            </a:solidFill>
            <a:prstDash val="solid"/>
            <a:round/>
            <a:headEnd len="med" w="med" type="none"/>
            <a:tailEnd len="med" w="med" type="triangle"/>
          </a:ln>
        </p:spPr>
      </p:cxnSp>
      <p:cxnSp>
        <p:nvCxnSpPr>
          <p:cNvPr id="608" name="Google Shape;608;p79"/>
          <p:cNvCxnSpPr>
            <a:stCxn id="605" idx="4"/>
            <a:endCxn id="606" idx="4"/>
          </p:cNvCxnSpPr>
          <p:nvPr/>
        </p:nvCxnSpPr>
        <p:spPr>
          <a:xfrm rot="10800000">
            <a:off x="3163750" y="4605600"/>
            <a:ext cx="3120300" cy="0"/>
          </a:xfrm>
          <a:prstGeom prst="straightConnector1">
            <a:avLst/>
          </a:prstGeom>
          <a:noFill/>
          <a:ln cap="flat" cmpd="sng" w="114300">
            <a:solidFill>
              <a:schemeClr val="accent2"/>
            </a:solidFill>
            <a:prstDash val="solid"/>
            <a:round/>
            <a:headEnd len="med" w="med" type="none"/>
            <a:tailEnd len="med" w="med" type="triangle"/>
          </a:ln>
        </p:spPr>
      </p:cxnSp>
      <p:cxnSp>
        <p:nvCxnSpPr>
          <p:cNvPr id="609" name="Google Shape;609;p79"/>
          <p:cNvCxnSpPr>
            <a:stCxn id="606" idx="1"/>
            <a:endCxn id="604" idx="1"/>
          </p:cNvCxnSpPr>
          <p:nvPr/>
        </p:nvCxnSpPr>
        <p:spPr>
          <a:xfrm flipH="1" rot="10800000">
            <a:off x="2524278" y="1561478"/>
            <a:ext cx="1558500" cy="1500300"/>
          </a:xfrm>
          <a:prstGeom prst="straightConnector1">
            <a:avLst/>
          </a:prstGeom>
          <a:noFill/>
          <a:ln cap="flat" cmpd="sng" w="114300">
            <a:solidFill>
              <a:schemeClr val="accent2"/>
            </a:solidFill>
            <a:prstDash val="solid"/>
            <a:round/>
            <a:headEnd len="med" w="med" type="none"/>
            <a:tailEnd len="med" w="med" type="triangle"/>
          </a:ln>
        </p:spPr>
      </p:cxnSp>
      <p:sp>
        <p:nvSpPr>
          <p:cNvPr id="610" name="Google Shape;610;p79"/>
          <p:cNvSpPr txBox="1"/>
          <p:nvPr/>
        </p:nvSpPr>
        <p:spPr>
          <a:xfrm>
            <a:off x="3792250" y="368600"/>
            <a:ext cx="1863300" cy="8313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1600"/>
              </a:spcAft>
              <a:buNone/>
            </a:pPr>
            <a:r>
              <a:rPr b="1" lang="en-US" sz="2100">
                <a:solidFill>
                  <a:schemeClr val="lt2"/>
                </a:solidFill>
                <a:latin typeface="Roboto"/>
                <a:ea typeface="Roboto"/>
                <a:cs typeface="Roboto"/>
                <a:sym typeface="Roboto"/>
              </a:rPr>
              <a:t>Recognize</a:t>
            </a:r>
            <a:br>
              <a:rPr b="1" lang="en-US" sz="2100">
                <a:solidFill>
                  <a:schemeClr val="lt2"/>
                </a:solidFill>
                <a:latin typeface="Roboto"/>
                <a:ea typeface="Roboto"/>
                <a:cs typeface="Roboto"/>
                <a:sym typeface="Roboto"/>
              </a:rPr>
            </a:br>
            <a:r>
              <a:rPr b="1" lang="en-US" sz="2100">
                <a:solidFill>
                  <a:schemeClr val="lt2"/>
                </a:solidFill>
                <a:latin typeface="Roboto"/>
                <a:ea typeface="Roboto"/>
                <a:cs typeface="Roboto"/>
                <a:sym typeface="Roboto"/>
              </a:rPr>
              <a:t>Exclusion</a:t>
            </a:r>
            <a:endParaRPr sz="2100">
              <a:solidFill>
                <a:schemeClr val="lt2"/>
              </a:solidFill>
            </a:endParaRPr>
          </a:p>
        </p:txBody>
      </p:sp>
      <p:sp>
        <p:nvSpPr>
          <p:cNvPr id="611" name="Google Shape;611;p79"/>
          <p:cNvSpPr txBox="1"/>
          <p:nvPr/>
        </p:nvSpPr>
        <p:spPr>
          <a:xfrm>
            <a:off x="6890550" y="2202300"/>
            <a:ext cx="2345400" cy="831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1600"/>
              </a:spcAft>
              <a:buNone/>
            </a:pPr>
            <a:r>
              <a:rPr b="1" lang="en-US" sz="2100">
                <a:solidFill>
                  <a:schemeClr val="lt2"/>
                </a:solidFill>
                <a:latin typeface="Roboto"/>
                <a:ea typeface="Roboto"/>
                <a:cs typeface="Roboto"/>
                <a:sym typeface="Roboto"/>
              </a:rPr>
              <a:t>Solve for one, extend to many</a:t>
            </a:r>
            <a:endParaRPr b="1" sz="2100">
              <a:solidFill>
                <a:schemeClr val="lt2"/>
              </a:solidFill>
              <a:latin typeface="Roboto"/>
              <a:ea typeface="Roboto"/>
              <a:cs typeface="Roboto"/>
              <a:sym typeface="Roboto"/>
            </a:endParaRPr>
          </a:p>
        </p:txBody>
      </p:sp>
      <p:sp>
        <p:nvSpPr>
          <p:cNvPr id="612" name="Google Shape;612;p79"/>
          <p:cNvSpPr txBox="1"/>
          <p:nvPr/>
        </p:nvSpPr>
        <p:spPr>
          <a:xfrm>
            <a:off x="745350" y="2202300"/>
            <a:ext cx="1808700" cy="831300"/>
          </a:xfrm>
          <a:prstGeom prst="rect">
            <a:avLst/>
          </a:prstGeom>
          <a:noFill/>
          <a:ln>
            <a:noFill/>
          </a:ln>
        </p:spPr>
        <p:txBody>
          <a:bodyPr anchorCtr="0" anchor="t" bIns="91425" lIns="91425" spcFirstLastPara="1" rIns="91425" wrap="square" tIns="91425">
            <a:spAutoFit/>
          </a:bodyPr>
          <a:lstStyle/>
          <a:p>
            <a:pPr indent="0" lvl="0" marL="0" rtl="0" algn="r">
              <a:lnSpc>
                <a:spcPct val="100000"/>
              </a:lnSpc>
              <a:spcBef>
                <a:spcPts val="0"/>
              </a:spcBef>
              <a:spcAft>
                <a:spcPts val="1600"/>
              </a:spcAft>
              <a:buNone/>
            </a:pPr>
            <a:r>
              <a:rPr b="1" lang="en-US" sz="2100">
                <a:solidFill>
                  <a:schemeClr val="lt2"/>
                </a:solidFill>
                <a:latin typeface="Roboto"/>
                <a:ea typeface="Roboto"/>
                <a:cs typeface="Roboto"/>
                <a:sym typeface="Roboto"/>
              </a:rPr>
              <a:t>Learn from diversity</a:t>
            </a:r>
            <a:endParaRPr b="1" sz="2100">
              <a:solidFill>
                <a:schemeClr val="lt2"/>
              </a:solidFill>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80"/>
          <p:cNvSpPr txBox="1"/>
          <p:nvPr>
            <p:ph idx="12" type="sldNum"/>
          </p:nvPr>
        </p:nvSpPr>
        <p:spPr>
          <a:xfrm>
            <a:off x="8536100" y="4749850"/>
            <a:ext cx="480600" cy="270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618" name="Google Shape;618;p80"/>
          <p:cNvSpPr txBox="1"/>
          <p:nvPr>
            <p:ph type="title"/>
          </p:nvPr>
        </p:nvSpPr>
        <p:spPr>
          <a:xfrm>
            <a:off x="235400" y="962250"/>
            <a:ext cx="1858200" cy="1390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2"/>
              </a:buClr>
              <a:buSzPts val="2600"/>
              <a:buNone/>
            </a:pPr>
            <a:r>
              <a:rPr lang="en-US"/>
              <a:t>Revisiting </a:t>
            </a:r>
            <a:r>
              <a:rPr lang="en-US"/>
              <a:t>Hyperloop:</a:t>
            </a:r>
            <a:endParaRPr/>
          </a:p>
        </p:txBody>
      </p:sp>
      <p:sp>
        <p:nvSpPr>
          <p:cNvPr id="619" name="Google Shape;619;p80"/>
          <p:cNvSpPr txBox="1"/>
          <p:nvPr>
            <p:ph idx="1" type="subTitle"/>
          </p:nvPr>
        </p:nvSpPr>
        <p:spPr>
          <a:xfrm>
            <a:off x="232550" y="2271725"/>
            <a:ext cx="1858200" cy="218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500"/>
              </a:spcAft>
              <a:buSzPts val="1600"/>
              <a:buFont typeface="Arial"/>
              <a:buNone/>
            </a:pPr>
            <a:r>
              <a:rPr lang="en-US"/>
              <a:t>Learning from a more inclusive approach</a:t>
            </a:r>
            <a:endParaRPr/>
          </a:p>
        </p:txBody>
      </p:sp>
      <p:pic>
        <p:nvPicPr>
          <p:cNvPr descr="Hyperloop capsule entering the tube." id="620" name="Google Shape;620;p80"/>
          <p:cNvPicPr preferRelativeResize="0"/>
          <p:nvPr/>
        </p:nvPicPr>
        <p:blipFill rotWithShape="1">
          <a:blip r:embed="rId3">
            <a:alphaModFix/>
          </a:blip>
          <a:srcRect b="0" l="0" r="0" t="0"/>
          <a:stretch/>
        </p:blipFill>
        <p:spPr>
          <a:xfrm>
            <a:off x="3086099" y="0"/>
            <a:ext cx="6057902" cy="4038602"/>
          </a:xfrm>
          <a:prstGeom prst="rect">
            <a:avLst/>
          </a:prstGeom>
          <a:noFill/>
          <a:ln>
            <a:noFill/>
          </a:ln>
        </p:spPr>
      </p:pic>
      <p:pic>
        <p:nvPicPr>
          <p:cNvPr descr="Circular hatch for the Hyperloop seen from inside" id="621" name="Google Shape;621;p80"/>
          <p:cNvPicPr preferRelativeResize="0"/>
          <p:nvPr/>
        </p:nvPicPr>
        <p:blipFill rotWithShape="1">
          <a:blip r:embed="rId4">
            <a:alphaModFix/>
          </a:blip>
          <a:srcRect b="0" l="0" r="0" t="0"/>
          <a:stretch/>
        </p:blipFill>
        <p:spPr>
          <a:xfrm>
            <a:off x="6314816" y="3633783"/>
            <a:ext cx="1923255" cy="1282702"/>
          </a:xfrm>
          <a:prstGeom prst="rect">
            <a:avLst/>
          </a:prstGeom>
          <a:noFill/>
          <a:ln>
            <a:noFill/>
          </a:ln>
        </p:spPr>
      </p:pic>
      <p:pic>
        <p:nvPicPr>
          <p:cNvPr descr="Two Virgin staffers waiting for test" id="622" name="Google Shape;622;p80"/>
          <p:cNvPicPr preferRelativeResize="0"/>
          <p:nvPr/>
        </p:nvPicPr>
        <p:blipFill rotWithShape="1">
          <a:blip r:embed="rId5">
            <a:alphaModFix/>
          </a:blip>
          <a:srcRect b="0" l="0" r="0" t="0"/>
          <a:stretch/>
        </p:blipFill>
        <p:spPr>
          <a:xfrm>
            <a:off x="2334882" y="2973770"/>
            <a:ext cx="2477559" cy="165170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81"/>
          <p:cNvSpPr txBox="1"/>
          <p:nvPr>
            <p:ph idx="12" type="sldNum"/>
          </p:nvPr>
        </p:nvSpPr>
        <p:spPr>
          <a:xfrm>
            <a:off x="8516884" y="465710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solidFill>
                  <a:schemeClr val="accent4"/>
                </a:solidFill>
                <a:latin typeface="Roboto Mono Regular"/>
                <a:ea typeface="Roboto Mono Regular"/>
                <a:cs typeface="Roboto Mono Regular"/>
                <a:sym typeface="Roboto Mono Regular"/>
              </a:rPr>
              <a:t>‹#›</a:t>
            </a:fld>
            <a:endParaRPr>
              <a:solidFill>
                <a:schemeClr val="accent4"/>
              </a:solidFill>
              <a:latin typeface="Roboto Mono Regular"/>
              <a:ea typeface="Roboto Mono Regular"/>
              <a:cs typeface="Roboto Mono Regular"/>
              <a:sym typeface="Roboto Mono Regular"/>
            </a:endParaRPr>
          </a:p>
        </p:txBody>
      </p:sp>
      <p:sp>
        <p:nvSpPr>
          <p:cNvPr id="628" name="Google Shape;628;p81"/>
          <p:cNvSpPr txBox="1"/>
          <p:nvPr>
            <p:ph type="title"/>
          </p:nvPr>
        </p:nvSpPr>
        <p:spPr>
          <a:xfrm>
            <a:off x="282575" y="339425"/>
            <a:ext cx="7907400" cy="48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lt2"/>
                </a:solidFill>
              </a:rPr>
              <a:t>Inclusive Design Case for the Hyperloop</a:t>
            </a:r>
            <a:endParaRPr>
              <a:solidFill>
                <a:schemeClr val="lt2"/>
              </a:solidFill>
            </a:endParaRPr>
          </a:p>
        </p:txBody>
      </p:sp>
      <p:sp>
        <p:nvSpPr>
          <p:cNvPr id="629" name="Google Shape;629;p81"/>
          <p:cNvSpPr/>
          <p:nvPr/>
        </p:nvSpPr>
        <p:spPr>
          <a:xfrm>
            <a:off x="465488" y="855525"/>
            <a:ext cx="1184100" cy="1184100"/>
          </a:xfrm>
          <a:prstGeom prst="ellipse">
            <a:avLst/>
          </a:prstGeom>
          <a:noFill/>
          <a:ln cap="flat" cmpd="sng" w="762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100">
                <a:solidFill>
                  <a:schemeClr val="lt2"/>
                </a:solidFill>
                <a:latin typeface="Roboto Mono"/>
                <a:ea typeface="Roboto Mono"/>
                <a:cs typeface="Roboto Mono"/>
                <a:sym typeface="Roboto Mono"/>
              </a:rPr>
              <a:t>1</a:t>
            </a:r>
            <a:endParaRPr sz="5100">
              <a:solidFill>
                <a:schemeClr val="lt2"/>
              </a:solidFill>
            </a:endParaRPr>
          </a:p>
        </p:txBody>
      </p:sp>
      <p:sp>
        <p:nvSpPr>
          <p:cNvPr id="630" name="Google Shape;630;p81"/>
          <p:cNvSpPr/>
          <p:nvPr/>
        </p:nvSpPr>
        <p:spPr>
          <a:xfrm>
            <a:off x="465496" y="2300950"/>
            <a:ext cx="1184100" cy="1184100"/>
          </a:xfrm>
          <a:prstGeom prst="ellipse">
            <a:avLst/>
          </a:prstGeom>
          <a:noFill/>
          <a:ln cap="flat" cmpd="sng" w="762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100">
                <a:solidFill>
                  <a:schemeClr val="lt2"/>
                </a:solidFill>
                <a:latin typeface="Roboto Mono"/>
                <a:ea typeface="Roboto Mono"/>
                <a:cs typeface="Roboto Mono"/>
                <a:sym typeface="Roboto Mono"/>
              </a:rPr>
              <a:t>2</a:t>
            </a:r>
            <a:endParaRPr sz="5100">
              <a:solidFill>
                <a:schemeClr val="lt2"/>
              </a:solidFill>
            </a:endParaRPr>
          </a:p>
        </p:txBody>
      </p:sp>
      <p:sp>
        <p:nvSpPr>
          <p:cNvPr id="631" name="Google Shape;631;p81"/>
          <p:cNvSpPr/>
          <p:nvPr/>
        </p:nvSpPr>
        <p:spPr>
          <a:xfrm>
            <a:off x="465500" y="3746375"/>
            <a:ext cx="1184100" cy="1184100"/>
          </a:xfrm>
          <a:prstGeom prst="ellipse">
            <a:avLst/>
          </a:prstGeom>
          <a:noFill/>
          <a:ln cap="flat" cmpd="sng" w="762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100">
                <a:solidFill>
                  <a:schemeClr val="lt2"/>
                </a:solidFill>
                <a:latin typeface="Roboto Mono"/>
                <a:ea typeface="Roboto Mono"/>
                <a:cs typeface="Roboto Mono"/>
                <a:sym typeface="Roboto Mono"/>
              </a:rPr>
              <a:t>3</a:t>
            </a:r>
            <a:endParaRPr sz="5100">
              <a:solidFill>
                <a:schemeClr val="lt2"/>
              </a:solidFill>
            </a:endParaRPr>
          </a:p>
        </p:txBody>
      </p:sp>
      <p:sp>
        <p:nvSpPr>
          <p:cNvPr id="632" name="Google Shape;632;p81"/>
          <p:cNvSpPr txBox="1"/>
          <p:nvPr/>
        </p:nvSpPr>
        <p:spPr>
          <a:xfrm>
            <a:off x="1881750" y="1031925"/>
            <a:ext cx="2345400" cy="831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1600"/>
              </a:spcAft>
              <a:buNone/>
            </a:pPr>
            <a:r>
              <a:rPr b="1" lang="en-US" sz="2100">
                <a:solidFill>
                  <a:schemeClr val="lt2"/>
                </a:solidFill>
                <a:latin typeface="Roboto"/>
                <a:ea typeface="Roboto"/>
                <a:cs typeface="Roboto"/>
                <a:sym typeface="Roboto"/>
              </a:rPr>
              <a:t>Recognize</a:t>
            </a:r>
            <a:br>
              <a:rPr b="1" lang="en-US" sz="2100">
                <a:solidFill>
                  <a:schemeClr val="lt2"/>
                </a:solidFill>
                <a:latin typeface="Roboto"/>
                <a:ea typeface="Roboto"/>
                <a:cs typeface="Roboto"/>
                <a:sym typeface="Roboto"/>
              </a:rPr>
            </a:br>
            <a:r>
              <a:rPr b="1" lang="en-US" sz="2100">
                <a:solidFill>
                  <a:schemeClr val="lt2"/>
                </a:solidFill>
                <a:latin typeface="Roboto"/>
                <a:ea typeface="Roboto"/>
                <a:cs typeface="Roboto"/>
                <a:sym typeface="Roboto"/>
              </a:rPr>
              <a:t>Exclusion</a:t>
            </a:r>
            <a:endParaRPr sz="2100">
              <a:solidFill>
                <a:schemeClr val="lt2"/>
              </a:solidFill>
            </a:endParaRPr>
          </a:p>
        </p:txBody>
      </p:sp>
      <p:sp>
        <p:nvSpPr>
          <p:cNvPr id="633" name="Google Shape;633;p81"/>
          <p:cNvSpPr txBox="1"/>
          <p:nvPr/>
        </p:nvSpPr>
        <p:spPr>
          <a:xfrm>
            <a:off x="1881750" y="2476325"/>
            <a:ext cx="2345400" cy="831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1600"/>
              </a:spcAft>
              <a:buNone/>
            </a:pPr>
            <a:r>
              <a:rPr b="1" lang="en-US" sz="2100">
                <a:solidFill>
                  <a:schemeClr val="lt2"/>
                </a:solidFill>
                <a:latin typeface="Roboto"/>
                <a:ea typeface="Roboto"/>
                <a:cs typeface="Roboto"/>
                <a:sym typeface="Roboto"/>
              </a:rPr>
              <a:t>Solve for one, extend to many</a:t>
            </a:r>
            <a:endParaRPr b="1" sz="2100">
              <a:solidFill>
                <a:schemeClr val="lt2"/>
              </a:solidFill>
              <a:latin typeface="Roboto"/>
              <a:ea typeface="Roboto"/>
              <a:cs typeface="Roboto"/>
              <a:sym typeface="Roboto"/>
            </a:endParaRPr>
          </a:p>
        </p:txBody>
      </p:sp>
      <p:sp>
        <p:nvSpPr>
          <p:cNvPr id="634" name="Google Shape;634;p81"/>
          <p:cNvSpPr txBox="1"/>
          <p:nvPr/>
        </p:nvSpPr>
        <p:spPr>
          <a:xfrm>
            <a:off x="1881750" y="3922775"/>
            <a:ext cx="2345400" cy="831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1600"/>
              </a:spcAft>
              <a:buNone/>
            </a:pPr>
            <a:r>
              <a:rPr b="1" lang="en-US" sz="2100">
                <a:solidFill>
                  <a:schemeClr val="lt2"/>
                </a:solidFill>
                <a:latin typeface="Roboto"/>
                <a:ea typeface="Roboto"/>
                <a:cs typeface="Roboto"/>
                <a:sym typeface="Roboto"/>
              </a:rPr>
              <a:t>Learn from diversity</a:t>
            </a:r>
            <a:endParaRPr b="1" sz="2100">
              <a:solidFill>
                <a:schemeClr val="lt2"/>
              </a:solidFill>
              <a:latin typeface="Roboto"/>
              <a:ea typeface="Roboto"/>
              <a:cs typeface="Roboto"/>
              <a:sym typeface="Roboto"/>
            </a:endParaRPr>
          </a:p>
        </p:txBody>
      </p:sp>
      <p:sp>
        <p:nvSpPr>
          <p:cNvPr id="635" name="Google Shape;635;p81"/>
          <p:cNvSpPr txBox="1"/>
          <p:nvPr/>
        </p:nvSpPr>
        <p:spPr>
          <a:xfrm>
            <a:off x="4459300" y="1031925"/>
            <a:ext cx="4057500" cy="83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US" sz="1700">
                <a:solidFill>
                  <a:schemeClr val="accent1"/>
                </a:solidFill>
                <a:latin typeface="Roboto"/>
                <a:ea typeface="Roboto"/>
                <a:cs typeface="Roboto"/>
                <a:sym typeface="Roboto"/>
              </a:rPr>
              <a:t>Include people with disabilities (wheelchair users) in leadership</a:t>
            </a:r>
            <a:endParaRPr b="1" sz="1700">
              <a:solidFill>
                <a:schemeClr val="accent1"/>
              </a:solidFill>
              <a:latin typeface="Roboto"/>
              <a:ea typeface="Roboto"/>
              <a:cs typeface="Roboto"/>
              <a:sym typeface="Roboto"/>
            </a:endParaRPr>
          </a:p>
        </p:txBody>
      </p:sp>
      <p:sp>
        <p:nvSpPr>
          <p:cNvPr id="636" name="Google Shape;636;p81"/>
          <p:cNvSpPr txBox="1"/>
          <p:nvPr/>
        </p:nvSpPr>
        <p:spPr>
          <a:xfrm>
            <a:off x="4459300" y="2476325"/>
            <a:ext cx="4057500" cy="83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US" sz="1700">
                <a:solidFill>
                  <a:schemeClr val="accent1"/>
                </a:solidFill>
                <a:latin typeface="Roboto"/>
                <a:ea typeface="Roboto"/>
                <a:cs typeface="Roboto"/>
                <a:sym typeface="Roboto"/>
              </a:rPr>
              <a:t>Design entry points and test loads with most difficult use cases</a:t>
            </a:r>
            <a:endParaRPr b="1" sz="1700">
              <a:solidFill>
                <a:schemeClr val="accent1"/>
              </a:solidFill>
              <a:latin typeface="Roboto"/>
              <a:ea typeface="Roboto"/>
              <a:cs typeface="Roboto"/>
              <a:sym typeface="Roboto"/>
            </a:endParaRPr>
          </a:p>
        </p:txBody>
      </p:sp>
      <p:sp>
        <p:nvSpPr>
          <p:cNvPr id="637" name="Google Shape;637;p81"/>
          <p:cNvSpPr txBox="1"/>
          <p:nvPr/>
        </p:nvSpPr>
        <p:spPr>
          <a:xfrm>
            <a:off x="4459300" y="3922775"/>
            <a:ext cx="4057500" cy="83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US" sz="1700">
                <a:solidFill>
                  <a:schemeClr val="accent1"/>
                </a:solidFill>
                <a:latin typeface="Roboto"/>
                <a:ea typeface="Roboto"/>
                <a:cs typeface="Roboto"/>
                <a:sym typeface="Roboto"/>
              </a:rPr>
              <a:t>Learn from diverse ability sets </a:t>
            </a:r>
            <a:endParaRPr b="1" sz="1700">
              <a:solidFill>
                <a:schemeClr val="accent1"/>
              </a:solidFill>
              <a:latin typeface="Roboto"/>
              <a:ea typeface="Roboto"/>
              <a:cs typeface="Roboto"/>
              <a:sym typeface="Roboto"/>
            </a:endParaRPr>
          </a:p>
        </p:txBody>
      </p:sp>
      <p:cxnSp>
        <p:nvCxnSpPr>
          <p:cNvPr id="638" name="Google Shape;638;p81"/>
          <p:cNvCxnSpPr>
            <a:stCxn id="631" idx="2"/>
            <a:endCxn id="629" idx="2"/>
          </p:cNvCxnSpPr>
          <p:nvPr/>
        </p:nvCxnSpPr>
        <p:spPr>
          <a:xfrm flipH="1" rot="10800000">
            <a:off x="465500" y="1447625"/>
            <a:ext cx="600" cy="2890800"/>
          </a:xfrm>
          <a:prstGeom prst="bentConnector3">
            <a:avLst>
              <a:gd fmla="val -39689457" name="adj1"/>
            </a:avLst>
          </a:prstGeom>
          <a:noFill/>
          <a:ln cap="flat" cmpd="sng" w="19050">
            <a:solidFill>
              <a:schemeClr val="accent2"/>
            </a:solidFill>
            <a:prstDash val="solid"/>
            <a:round/>
            <a:headEnd len="med" w="med" type="none"/>
            <a:tailEnd len="med" w="med" type="triangle"/>
          </a:ln>
        </p:spPr>
      </p:cxnSp>
      <p:cxnSp>
        <p:nvCxnSpPr>
          <p:cNvPr id="639" name="Google Shape;639;p81"/>
          <p:cNvCxnSpPr>
            <a:stCxn id="629" idx="4"/>
            <a:endCxn id="630" idx="0"/>
          </p:cNvCxnSpPr>
          <p:nvPr/>
        </p:nvCxnSpPr>
        <p:spPr>
          <a:xfrm flipH="1" rot="-5400000">
            <a:off x="927188" y="2169975"/>
            <a:ext cx="261300" cy="600"/>
          </a:xfrm>
          <a:prstGeom prst="bentConnector3">
            <a:avLst>
              <a:gd fmla="val 50005" name="adj1"/>
            </a:avLst>
          </a:prstGeom>
          <a:noFill/>
          <a:ln cap="flat" cmpd="sng" w="19050">
            <a:solidFill>
              <a:schemeClr val="accent2"/>
            </a:solidFill>
            <a:prstDash val="solid"/>
            <a:round/>
            <a:headEnd len="med" w="med" type="none"/>
            <a:tailEnd len="med" w="med" type="triangle"/>
          </a:ln>
        </p:spPr>
      </p:cxnSp>
      <p:cxnSp>
        <p:nvCxnSpPr>
          <p:cNvPr id="640" name="Google Shape;640;p81"/>
          <p:cNvCxnSpPr>
            <a:stCxn id="630" idx="4"/>
            <a:endCxn id="631" idx="0"/>
          </p:cNvCxnSpPr>
          <p:nvPr/>
        </p:nvCxnSpPr>
        <p:spPr>
          <a:xfrm flipH="1" rot="-5400000">
            <a:off x="927196" y="3615400"/>
            <a:ext cx="261300" cy="600"/>
          </a:xfrm>
          <a:prstGeom prst="bentConnector3">
            <a:avLst>
              <a:gd fmla="val 50005" name="adj1"/>
            </a:avLst>
          </a:prstGeom>
          <a:noFill/>
          <a:ln cap="flat" cmpd="sng" w="19050">
            <a:solidFill>
              <a:schemeClr val="accent2"/>
            </a:solidFill>
            <a:prstDash val="solid"/>
            <a:round/>
            <a:headEnd len="med" w="med" type="none"/>
            <a:tailEnd len="med" w="med" type="triangle"/>
          </a:ln>
        </p:spPr>
      </p:cxnSp>
      <p:cxnSp>
        <p:nvCxnSpPr>
          <p:cNvPr id="641" name="Google Shape;641;p81"/>
          <p:cNvCxnSpPr>
            <a:stCxn id="635" idx="2"/>
            <a:endCxn id="636" idx="0"/>
          </p:cNvCxnSpPr>
          <p:nvPr/>
        </p:nvCxnSpPr>
        <p:spPr>
          <a:xfrm flipH="1" rot="-5400000">
            <a:off x="6181750" y="2169525"/>
            <a:ext cx="613200" cy="600"/>
          </a:xfrm>
          <a:prstGeom prst="bentConnector3">
            <a:avLst>
              <a:gd fmla="val 49992" name="adj1"/>
            </a:avLst>
          </a:prstGeom>
          <a:noFill/>
          <a:ln cap="flat" cmpd="sng" w="38100">
            <a:solidFill>
              <a:schemeClr val="accent2"/>
            </a:solidFill>
            <a:prstDash val="solid"/>
            <a:round/>
            <a:headEnd len="med" w="med" type="none"/>
            <a:tailEnd len="med" w="med" type="triangle"/>
          </a:ln>
        </p:spPr>
      </p:cxnSp>
      <p:cxnSp>
        <p:nvCxnSpPr>
          <p:cNvPr id="642" name="Google Shape;642;p81"/>
          <p:cNvCxnSpPr>
            <a:stCxn id="636" idx="2"/>
            <a:endCxn id="637" idx="0"/>
          </p:cNvCxnSpPr>
          <p:nvPr/>
        </p:nvCxnSpPr>
        <p:spPr>
          <a:xfrm flipH="1" rot="-5400000">
            <a:off x="6180700" y="3614975"/>
            <a:ext cx="615300" cy="600"/>
          </a:xfrm>
          <a:prstGeom prst="bentConnector3">
            <a:avLst>
              <a:gd fmla="val 49988" name="adj1"/>
            </a:avLst>
          </a:prstGeom>
          <a:noFill/>
          <a:ln cap="flat" cmpd="sng" w="38100">
            <a:solidFill>
              <a:schemeClr val="accent2"/>
            </a:solidFill>
            <a:prstDash val="solid"/>
            <a:round/>
            <a:headEnd len="med" w="med" type="none"/>
            <a:tailEnd len="med" w="med" type="triangle"/>
          </a:ln>
        </p:spPr>
      </p:cxnSp>
      <p:cxnSp>
        <p:nvCxnSpPr>
          <p:cNvPr id="643" name="Google Shape;643;p81"/>
          <p:cNvCxnSpPr>
            <a:stCxn id="637" idx="1"/>
            <a:endCxn id="635" idx="1"/>
          </p:cNvCxnSpPr>
          <p:nvPr/>
        </p:nvCxnSpPr>
        <p:spPr>
          <a:xfrm flipH="1" rot="10800000">
            <a:off x="4459300" y="1447625"/>
            <a:ext cx="600" cy="2890800"/>
          </a:xfrm>
          <a:prstGeom prst="bentConnector3">
            <a:avLst>
              <a:gd fmla="val -63533333" name="adj1"/>
            </a:avLst>
          </a:prstGeom>
          <a:noFill/>
          <a:ln cap="flat" cmpd="sng" w="38100">
            <a:solidFill>
              <a:schemeClr val="accent2"/>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40"/>
          <p:cNvPicPr preferRelativeResize="0"/>
          <p:nvPr/>
        </p:nvPicPr>
        <p:blipFill>
          <a:blip r:embed="rId3">
            <a:alphaModFix/>
          </a:blip>
          <a:stretch>
            <a:fillRect/>
          </a:stretch>
        </p:blipFill>
        <p:spPr>
          <a:xfrm>
            <a:off x="511413" y="829088"/>
            <a:ext cx="1890024" cy="2875729"/>
          </a:xfrm>
          <a:prstGeom prst="rect">
            <a:avLst/>
          </a:prstGeom>
          <a:noFill/>
          <a:ln>
            <a:noFill/>
          </a:ln>
        </p:spPr>
      </p:pic>
      <p:sp>
        <p:nvSpPr>
          <p:cNvPr id="236" name="Google Shape;236;p40"/>
          <p:cNvSpPr txBox="1"/>
          <p:nvPr/>
        </p:nvSpPr>
        <p:spPr>
          <a:xfrm>
            <a:off x="511425" y="3755825"/>
            <a:ext cx="1890000" cy="815100"/>
          </a:xfrm>
          <a:prstGeom prst="rect">
            <a:avLst/>
          </a:prstGeom>
          <a:noFill/>
          <a:ln>
            <a:noFill/>
          </a:ln>
        </p:spPr>
        <p:txBody>
          <a:bodyPr anchorCtr="0" anchor="t" bIns="45700" lIns="91425" spcFirstLastPara="1" rIns="91425" wrap="square" tIns="91425">
            <a:noAutofit/>
          </a:bodyPr>
          <a:lstStyle/>
          <a:p>
            <a:pPr indent="0" lvl="0" marL="0" rtl="0" algn="ctr">
              <a:spcBef>
                <a:spcPts val="0"/>
              </a:spcBef>
              <a:spcAft>
                <a:spcPts val="0"/>
              </a:spcAft>
              <a:buNone/>
            </a:pPr>
            <a:r>
              <a:rPr b="1" lang="en-US" sz="1100">
                <a:solidFill>
                  <a:schemeClr val="lt2"/>
                </a:solidFill>
                <a:latin typeface="Roboto"/>
                <a:ea typeface="Roboto"/>
                <a:cs typeface="Roboto"/>
                <a:sym typeface="Roboto"/>
              </a:rPr>
              <a:t>Inclusive Design for a Digital World</a:t>
            </a:r>
            <a:endParaRPr b="1" sz="1100">
              <a:solidFill>
                <a:schemeClr val="lt2"/>
              </a:solidFill>
              <a:latin typeface="Roboto"/>
              <a:ea typeface="Roboto"/>
              <a:cs typeface="Roboto"/>
              <a:sym typeface="Roboto"/>
            </a:endParaRPr>
          </a:p>
          <a:p>
            <a:pPr indent="0" lvl="0" marL="0" rtl="0" algn="ctr">
              <a:spcBef>
                <a:spcPts val="0"/>
              </a:spcBef>
              <a:spcAft>
                <a:spcPts val="0"/>
              </a:spcAft>
              <a:buNone/>
            </a:pPr>
            <a:br>
              <a:rPr lang="en-US" sz="900">
                <a:solidFill>
                  <a:schemeClr val="lt2"/>
                </a:solidFill>
                <a:latin typeface="Roboto"/>
                <a:ea typeface="Roboto"/>
                <a:cs typeface="Roboto"/>
                <a:sym typeface="Roboto"/>
              </a:rPr>
            </a:br>
            <a:r>
              <a:rPr lang="en-US" sz="900">
                <a:solidFill>
                  <a:schemeClr val="lt2"/>
                </a:solidFill>
                <a:latin typeface="Roboto"/>
                <a:ea typeface="Roboto"/>
                <a:cs typeface="Roboto"/>
                <a:sym typeface="Roboto"/>
              </a:rPr>
              <a:t>Regine M. Gilbert</a:t>
            </a:r>
            <a:endParaRPr sz="900">
              <a:solidFill>
                <a:schemeClr val="lt2"/>
              </a:solidFill>
              <a:latin typeface="Roboto"/>
              <a:ea typeface="Roboto"/>
              <a:cs typeface="Roboto"/>
              <a:sym typeface="Roboto"/>
            </a:endParaRPr>
          </a:p>
        </p:txBody>
      </p:sp>
      <p:pic>
        <p:nvPicPr>
          <p:cNvPr id="237" name="Google Shape;237;p40"/>
          <p:cNvPicPr preferRelativeResize="0"/>
          <p:nvPr/>
        </p:nvPicPr>
        <p:blipFill rotWithShape="1">
          <a:blip r:embed="rId4">
            <a:alphaModFix/>
          </a:blip>
          <a:srcRect b="0" l="990" r="980" t="0"/>
          <a:stretch/>
        </p:blipFill>
        <p:spPr>
          <a:xfrm>
            <a:off x="2591897" y="829093"/>
            <a:ext cx="1890021" cy="2875724"/>
          </a:xfrm>
          <a:prstGeom prst="rect">
            <a:avLst/>
          </a:prstGeom>
          <a:noFill/>
          <a:ln>
            <a:noFill/>
          </a:ln>
        </p:spPr>
      </p:pic>
      <p:sp>
        <p:nvSpPr>
          <p:cNvPr id="238" name="Google Shape;238;p40"/>
          <p:cNvSpPr txBox="1"/>
          <p:nvPr/>
        </p:nvSpPr>
        <p:spPr>
          <a:xfrm>
            <a:off x="2591888" y="3755825"/>
            <a:ext cx="1890000" cy="815100"/>
          </a:xfrm>
          <a:prstGeom prst="rect">
            <a:avLst/>
          </a:prstGeom>
          <a:noFill/>
          <a:ln>
            <a:noFill/>
          </a:ln>
        </p:spPr>
        <p:txBody>
          <a:bodyPr anchorCtr="0" anchor="t" bIns="45700" lIns="91425" spcFirstLastPara="1" rIns="91425" wrap="square" tIns="91425">
            <a:noAutofit/>
          </a:bodyPr>
          <a:lstStyle/>
          <a:p>
            <a:pPr indent="0" lvl="0" marL="0" rtl="0" algn="ctr">
              <a:spcBef>
                <a:spcPts val="0"/>
              </a:spcBef>
              <a:spcAft>
                <a:spcPts val="0"/>
              </a:spcAft>
              <a:buNone/>
            </a:pPr>
            <a:r>
              <a:rPr b="1" lang="en-US" sz="1200">
                <a:solidFill>
                  <a:schemeClr val="lt2"/>
                </a:solidFill>
                <a:latin typeface="Roboto"/>
                <a:ea typeface="Roboto"/>
                <a:cs typeface="Roboto"/>
                <a:sym typeface="Roboto"/>
              </a:rPr>
              <a:t>Mismatch</a:t>
            </a:r>
            <a:endParaRPr b="1" sz="1200">
              <a:solidFill>
                <a:schemeClr val="lt2"/>
              </a:solidFill>
              <a:latin typeface="Roboto"/>
              <a:ea typeface="Roboto"/>
              <a:cs typeface="Roboto"/>
              <a:sym typeface="Roboto"/>
            </a:endParaRPr>
          </a:p>
          <a:p>
            <a:pPr indent="0" lvl="0" marL="0" rtl="0" algn="ctr">
              <a:spcBef>
                <a:spcPts val="0"/>
              </a:spcBef>
              <a:spcAft>
                <a:spcPts val="0"/>
              </a:spcAft>
              <a:buNone/>
            </a:pPr>
            <a:r>
              <a:rPr b="1" lang="en-US" sz="800">
                <a:solidFill>
                  <a:schemeClr val="lt2"/>
                </a:solidFill>
                <a:latin typeface="Roboto"/>
                <a:ea typeface="Roboto"/>
                <a:cs typeface="Roboto"/>
                <a:sym typeface="Roboto"/>
              </a:rPr>
              <a:t>How Inclusion Shapes Design</a:t>
            </a:r>
            <a:endParaRPr b="1" sz="800">
              <a:solidFill>
                <a:schemeClr val="lt2"/>
              </a:solidFill>
              <a:latin typeface="Roboto"/>
              <a:ea typeface="Roboto"/>
              <a:cs typeface="Roboto"/>
              <a:sym typeface="Roboto"/>
            </a:endParaRPr>
          </a:p>
          <a:p>
            <a:pPr indent="0" lvl="0" marL="0" rtl="0" algn="ctr">
              <a:spcBef>
                <a:spcPts val="0"/>
              </a:spcBef>
              <a:spcAft>
                <a:spcPts val="0"/>
              </a:spcAft>
              <a:buNone/>
            </a:pPr>
            <a:br>
              <a:rPr lang="en-US" sz="900">
                <a:solidFill>
                  <a:schemeClr val="lt2"/>
                </a:solidFill>
                <a:latin typeface="Roboto"/>
                <a:ea typeface="Roboto"/>
                <a:cs typeface="Roboto"/>
                <a:sym typeface="Roboto"/>
              </a:rPr>
            </a:br>
            <a:r>
              <a:rPr lang="en-US" sz="900">
                <a:solidFill>
                  <a:schemeClr val="lt2"/>
                </a:solidFill>
                <a:latin typeface="Roboto"/>
                <a:ea typeface="Roboto"/>
                <a:cs typeface="Roboto"/>
                <a:sym typeface="Roboto"/>
              </a:rPr>
              <a:t>Kat Holmes</a:t>
            </a:r>
            <a:endParaRPr sz="900">
              <a:solidFill>
                <a:schemeClr val="lt2"/>
              </a:solidFill>
              <a:latin typeface="Roboto"/>
              <a:ea typeface="Roboto"/>
              <a:cs typeface="Roboto"/>
              <a:sym typeface="Roboto"/>
            </a:endParaRPr>
          </a:p>
        </p:txBody>
      </p:sp>
      <p:pic>
        <p:nvPicPr>
          <p:cNvPr id="239" name="Google Shape;239;p40"/>
          <p:cNvPicPr preferRelativeResize="0"/>
          <p:nvPr/>
        </p:nvPicPr>
        <p:blipFill rotWithShape="1">
          <a:blip r:embed="rId5">
            <a:alphaModFix/>
          </a:blip>
          <a:srcRect b="797" l="0" r="0" t="806"/>
          <a:stretch/>
        </p:blipFill>
        <p:spPr>
          <a:xfrm>
            <a:off x="6752862" y="829087"/>
            <a:ext cx="1890022" cy="2875730"/>
          </a:xfrm>
          <a:prstGeom prst="rect">
            <a:avLst/>
          </a:prstGeom>
          <a:noFill/>
          <a:ln>
            <a:noFill/>
          </a:ln>
        </p:spPr>
      </p:pic>
      <p:sp>
        <p:nvSpPr>
          <p:cNvPr id="240" name="Google Shape;240;p40"/>
          <p:cNvSpPr txBox="1"/>
          <p:nvPr/>
        </p:nvSpPr>
        <p:spPr>
          <a:xfrm>
            <a:off x="6752863" y="3755825"/>
            <a:ext cx="1890000" cy="815100"/>
          </a:xfrm>
          <a:prstGeom prst="rect">
            <a:avLst/>
          </a:prstGeom>
          <a:noFill/>
          <a:ln>
            <a:noFill/>
          </a:ln>
        </p:spPr>
        <p:txBody>
          <a:bodyPr anchorCtr="0" anchor="t" bIns="45700" lIns="91425" spcFirstLastPara="1" rIns="91425" wrap="square" tIns="91425">
            <a:noAutofit/>
          </a:bodyPr>
          <a:lstStyle/>
          <a:p>
            <a:pPr indent="0" lvl="0" marL="0" rtl="0" algn="ctr">
              <a:spcBef>
                <a:spcPts val="0"/>
              </a:spcBef>
              <a:spcAft>
                <a:spcPts val="0"/>
              </a:spcAft>
              <a:buNone/>
            </a:pPr>
            <a:r>
              <a:rPr b="1" lang="en-US" sz="1100">
                <a:solidFill>
                  <a:schemeClr val="lt2"/>
                </a:solidFill>
                <a:latin typeface="Roboto"/>
                <a:ea typeface="Roboto"/>
                <a:cs typeface="Roboto"/>
                <a:sym typeface="Roboto"/>
              </a:rPr>
              <a:t>Inclusive Design for Organisations</a:t>
            </a:r>
            <a:endParaRPr b="1" sz="1100">
              <a:solidFill>
                <a:schemeClr val="lt2"/>
              </a:solidFill>
              <a:latin typeface="Roboto"/>
              <a:ea typeface="Roboto"/>
              <a:cs typeface="Roboto"/>
              <a:sym typeface="Roboto"/>
            </a:endParaRPr>
          </a:p>
          <a:p>
            <a:pPr indent="0" lvl="0" marL="0" rtl="0" algn="ctr">
              <a:spcBef>
                <a:spcPts val="0"/>
              </a:spcBef>
              <a:spcAft>
                <a:spcPts val="0"/>
              </a:spcAft>
              <a:buNone/>
            </a:pPr>
            <a:br>
              <a:rPr lang="en-US" sz="900">
                <a:solidFill>
                  <a:schemeClr val="lt2"/>
                </a:solidFill>
                <a:latin typeface="Roboto"/>
                <a:ea typeface="Roboto"/>
                <a:cs typeface="Roboto"/>
                <a:sym typeface="Roboto"/>
              </a:rPr>
            </a:br>
            <a:r>
              <a:rPr lang="en-US" sz="900">
                <a:solidFill>
                  <a:schemeClr val="lt2"/>
                </a:solidFill>
                <a:latin typeface="Roboto"/>
                <a:ea typeface="Roboto"/>
                <a:cs typeface="Roboto"/>
                <a:sym typeface="Roboto"/>
              </a:rPr>
              <a:t>Jonathan Hassell</a:t>
            </a:r>
            <a:endParaRPr sz="900">
              <a:solidFill>
                <a:schemeClr val="lt2"/>
              </a:solidFill>
              <a:latin typeface="Roboto"/>
              <a:ea typeface="Roboto"/>
              <a:cs typeface="Roboto"/>
              <a:sym typeface="Roboto"/>
            </a:endParaRPr>
          </a:p>
        </p:txBody>
      </p:sp>
      <p:pic>
        <p:nvPicPr>
          <p:cNvPr id="241" name="Google Shape;241;p40"/>
          <p:cNvPicPr preferRelativeResize="0"/>
          <p:nvPr/>
        </p:nvPicPr>
        <p:blipFill rotWithShape="1">
          <a:blip r:embed="rId6">
            <a:alphaModFix/>
          </a:blip>
          <a:srcRect b="0" l="573" r="583" t="0"/>
          <a:stretch/>
        </p:blipFill>
        <p:spPr>
          <a:xfrm>
            <a:off x="4670953" y="829087"/>
            <a:ext cx="1890023" cy="2875730"/>
          </a:xfrm>
          <a:prstGeom prst="rect">
            <a:avLst/>
          </a:prstGeom>
          <a:noFill/>
          <a:ln>
            <a:noFill/>
          </a:ln>
        </p:spPr>
      </p:pic>
      <p:sp>
        <p:nvSpPr>
          <p:cNvPr id="242" name="Google Shape;242;p40"/>
          <p:cNvSpPr txBox="1"/>
          <p:nvPr/>
        </p:nvSpPr>
        <p:spPr>
          <a:xfrm>
            <a:off x="4670963" y="3755825"/>
            <a:ext cx="1890000" cy="815100"/>
          </a:xfrm>
          <a:prstGeom prst="rect">
            <a:avLst/>
          </a:prstGeom>
          <a:noFill/>
          <a:ln>
            <a:noFill/>
          </a:ln>
        </p:spPr>
        <p:txBody>
          <a:bodyPr anchorCtr="0" anchor="t" bIns="45700" lIns="45700" spcFirstLastPara="1" rIns="45700" wrap="square" tIns="91425">
            <a:noAutofit/>
          </a:bodyPr>
          <a:lstStyle/>
          <a:p>
            <a:pPr indent="0" lvl="0" marL="0" rtl="0" algn="ctr">
              <a:spcBef>
                <a:spcPts val="0"/>
              </a:spcBef>
              <a:spcAft>
                <a:spcPts val="0"/>
              </a:spcAft>
              <a:buNone/>
            </a:pPr>
            <a:r>
              <a:rPr b="1" lang="en-US" sz="1100">
                <a:solidFill>
                  <a:schemeClr val="lt2"/>
                </a:solidFill>
                <a:latin typeface="Roboto"/>
                <a:ea typeface="Roboto"/>
                <a:cs typeface="Roboto"/>
                <a:sym typeface="Roboto"/>
              </a:rPr>
              <a:t>A Web for Everyone</a:t>
            </a:r>
            <a:endParaRPr b="1" sz="1100">
              <a:solidFill>
                <a:schemeClr val="lt2"/>
              </a:solidFill>
              <a:latin typeface="Roboto"/>
              <a:ea typeface="Roboto"/>
              <a:cs typeface="Roboto"/>
              <a:sym typeface="Roboto"/>
            </a:endParaRPr>
          </a:p>
          <a:p>
            <a:pPr indent="0" lvl="0" marL="0" rtl="0" algn="ctr">
              <a:spcBef>
                <a:spcPts val="0"/>
              </a:spcBef>
              <a:spcAft>
                <a:spcPts val="0"/>
              </a:spcAft>
              <a:buNone/>
            </a:pPr>
            <a:r>
              <a:rPr b="1" lang="en-US" sz="800">
                <a:solidFill>
                  <a:schemeClr val="lt2"/>
                </a:solidFill>
                <a:latin typeface="Roboto"/>
                <a:ea typeface="Roboto"/>
                <a:cs typeface="Roboto"/>
                <a:sym typeface="Roboto"/>
              </a:rPr>
              <a:t>Designing Accessible UX</a:t>
            </a:r>
            <a:endParaRPr b="1" sz="800">
              <a:solidFill>
                <a:schemeClr val="lt2"/>
              </a:solidFill>
              <a:latin typeface="Roboto"/>
              <a:ea typeface="Roboto"/>
              <a:cs typeface="Roboto"/>
              <a:sym typeface="Roboto"/>
            </a:endParaRPr>
          </a:p>
          <a:p>
            <a:pPr indent="0" lvl="0" marL="0" rtl="0" algn="ctr">
              <a:spcBef>
                <a:spcPts val="0"/>
              </a:spcBef>
              <a:spcAft>
                <a:spcPts val="0"/>
              </a:spcAft>
              <a:buNone/>
            </a:pPr>
            <a:br>
              <a:rPr lang="en-US" sz="900">
                <a:solidFill>
                  <a:schemeClr val="lt2"/>
                </a:solidFill>
                <a:latin typeface="Roboto"/>
                <a:ea typeface="Roboto"/>
                <a:cs typeface="Roboto"/>
                <a:sym typeface="Roboto"/>
              </a:rPr>
            </a:br>
            <a:r>
              <a:rPr lang="en-US" sz="900">
                <a:solidFill>
                  <a:schemeClr val="lt2"/>
                </a:solidFill>
                <a:latin typeface="Roboto"/>
                <a:ea typeface="Roboto"/>
                <a:cs typeface="Roboto"/>
                <a:sym typeface="Roboto"/>
              </a:rPr>
              <a:t>Horton, Quesenbery</a:t>
            </a:r>
            <a:endParaRPr sz="900">
              <a:solidFill>
                <a:schemeClr val="lt2"/>
              </a:solidFill>
              <a:latin typeface="Roboto"/>
              <a:ea typeface="Roboto"/>
              <a:cs typeface="Roboto"/>
              <a:sym typeface="Roboto"/>
            </a:endParaRPr>
          </a:p>
        </p:txBody>
      </p:sp>
      <p:sp>
        <p:nvSpPr>
          <p:cNvPr id="243" name="Google Shape;243;p40"/>
          <p:cNvSpPr txBox="1"/>
          <p:nvPr>
            <p:ph type="title"/>
          </p:nvPr>
        </p:nvSpPr>
        <p:spPr>
          <a:xfrm>
            <a:off x="282575" y="339425"/>
            <a:ext cx="7907400" cy="48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lt2"/>
                </a:solidFill>
              </a:rPr>
              <a:t>Results of my study based on:</a:t>
            </a:r>
            <a:endParaRPr>
              <a:solidFill>
                <a:schemeClr val="lt2"/>
              </a:solidFill>
            </a:endParaRPr>
          </a:p>
        </p:txBody>
      </p:sp>
      <p:sp>
        <p:nvSpPr>
          <p:cNvPr id="244" name="Google Shape;244;p40"/>
          <p:cNvSpPr txBox="1"/>
          <p:nvPr>
            <p:ph idx="12" type="sldNum"/>
          </p:nvPr>
        </p:nvSpPr>
        <p:spPr>
          <a:xfrm>
            <a:off x="8516884" y="465710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48" name="Shape 248"/>
        <p:cNvGrpSpPr/>
        <p:nvPr/>
      </p:nvGrpSpPr>
      <p:grpSpPr>
        <a:xfrm>
          <a:off x="0" y="0"/>
          <a:ext cx="0" cy="0"/>
          <a:chOff x="0" y="0"/>
          <a:chExt cx="0" cy="0"/>
        </a:xfrm>
      </p:grpSpPr>
      <p:sp>
        <p:nvSpPr>
          <p:cNvPr id="249" name="Google Shape;249;p41"/>
          <p:cNvSpPr txBox="1"/>
          <p:nvPr>
            <p:ph idx="1" type="body"/>
          </p:nvPr>
        </p:nvSpPr>
        <p:spPr>
          <a:xfrm>
            <a:off x="843475" y="876300"/>
            <a:ext cx="7646400" cy="35301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US" sz="2800"/>
              <a:t>When we create products and experiences that are  </a:t>
            </a:r>
            <a:r>
              <a:rPr lang="en-US" sz="2800">
                <a:solidFill>
                  <a:schemeClr val="accent4"/>
                </a:solidFill>
              </a:rPr>
              <a:t>not inclusive and accessible</a:t>
            </a:r>
            <a:r>
              <a:rPr lang="en-US" sz="2800"/>
              <a:t>, there is the possibility we are leaving folks with the feeling of being </a:t>
            </a:r>
            <a:r>
              <a:rPr lang="en-US" sz="2800">
                <a:solidFill>
                  <a:schemeClr val="accent4"/>
                </a:solidFill>
              </a:rPr>
              <a:t>left out </a:t>
            </a:r>
            <a:r>
              <a:rPr lang="en-US" sz="2800"/>
              <a:t>of experiences.</a:t>
            </a:r>
            <a:endParaRPr sz="2800">
              <a:solidFill>
                <a:schemeClr val="accent2"/>
              </a:solidFill>
            </a:endParaRPr>
          </a:p>
        </p:txBody>
      </p:sp>
      <p:sp>
        <p:nvSpPr>
          <p:cNvPr id="250" name="Google Shape;250;p41"/>
          <p:cNvSpPr txBox="1"/>
          <p:nvPr>
            <p:ph type="title"/>
          </p:nvPr>
        </p:nvSpPr>
        <p:spPr>
          <a:xfrm>
            <a:off x="282575" y="339425"/>
            <a:ext cx="7907400" cy="48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Inclusive Design for a Digital World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54" name="Shape 254"/>
        <p:cNvGrpSpPr/>
        <p:nvPr/>
      </p:nvGrpSpPr>
      <p:grpSpPr>
        <a:xfrm>
          <a:off x="0" y="0"/>
          <a:ext cx="0" cy="0"/>
          <a:chOff x="0" y="0"/>
          <a:chExt cx="0" cy="0"/>
        </a:xfrm>
      </p:grpSpPr>
      <p:sp>
        <p:nvSpPr>
          <p:cNvPr id="255" name="Google Shape;255;p42"/>
          <p:cNvSpPr txBox="1"/>
          <p:nvPr>
            <p:ph idx="1" type="body"/>
          </p:nvPr>
        </p:nvSpPr>
        <p:spPr>
          <a:xfrm>
            <a:off x="843475" y="876300"/>
            <a:ext cx="7646400" cy="35301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US" sz="4400">
                <a:solidFill>
                  <a:schemeClr val="accent4"/>
                </a:solidFill>
              </a:rPr>
              <a:t>Universal Design</a:t>
            </a:r>
            <a:r>
              <a:rPr lang="en-US">
                <a:solidFill>
                  <a:schemeClr val="accent4"/>
                </a:solidFill>
              </a:rPr>
              <a:t> </a:t>
            </a:r>
            <a:br>
              <a:rPr lang="en-US"/>
            </a:br>
            <a:r>
              <a:rPr lang="en-US"/>
              <a:t>is the design of buildings, products or environments to make them accessible to all people, regardless of age, disability or other factors.</a:t>
            </a:r>
            <a:endParaRPr sz="1600"/>
          </a:p>
        </p:txBody>
      </p:sp>
      <p:sp>
        <p:nvSpPr>
          <p:cNvPr id="256" name="Google Shape;256;p42"/>
          <p:cNvSpPr txBox="1"/>
          <p:nvPr>
            <p:ph type="title"/>
          </p:nvPr>
        </p:nvSpPr>
        <p:spPr>
          <a:xfrm>
            <a:off x="282575" y="339425"/>
            <a:ext cx="7907400" cy="488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60" name="Shape 260"/>
        <p:cNvGrpSpPr/>
        <p:nvPr/>
      </p:nvGrpSpPr>
      <p:grpSpPr>
        <a:xfrm>
          <a:off x="0" y="0"/>
          <a:ext cx="0" cy="0"/>
          <a:chOff x="0" y="0"/>
          <a:chExt cx="0" cy="0"/>
        </a:xfrm>
      </p:grpSpPr>
      <p:sp>
        <p:nvSpPr>
          <p:cNvPr id="261" name="Google Shape;261;p43"/>
          <p:cNvSpPr txBox="1"/>
          <p:nvPr>
            <p:ph type="title"/>
          </p:nvPr>
        </p:nvSpPr>
        <p:spPr>
          <a:xfrm>
            <a:off x="282575" y="339425"/>
            <a:ext cx="1750200" cy="488400"/>
          </a:xfrm>
          <a:prstGeom prst="rect">
            <a:avLst/>
          </a:prstGeom>
        </p:spPr>
        <p:txBody>
          <a:bodyPr anchorCtr="0" anchor="t" bIns="91425" lIns="45700" spcFirstLastPara="1" rIns="45700" wrap="square" tIns="91425">
            <a:noAutofit/>
          </a:bodyPr>
          <a:lstStyle/>
          <a:p>
            <a:pPr indent="0" lvl="0" marL="0" rtl="0" algn="l">
              <a:spcBef>
                <a:spcPts val="0"/>
              </a:spcBef>
              <a:spcAft>
                <a:spcPts val="0"/>
              </a:spcAft>
              <a:buNone/>
            </a:pPr>
            <a:r>
              <a:rPr b="1" lang="en-US"/>
              <a:t>Universal Design example:</a:t>
            </a:r>
            <a:endParaRPr sz="1200">
              <a:solidFill>
                <a:schemeClr val="lt1"/>
              </a:solidFill>
            </a:endParaRPr>
          </a:p>
        </p:txBody>
      </p:sp>
      <p:pic>
        <p:nvPicPr>
          <p:cNvPr id="262" name="Google Shape;262;p43"/>
          <p:cNvPicPr preferRelativeResize="0"/>
          <p:nvPr/>
        </p:nvPicPr>
        <p:blipFill>
          <a:blip r:embed="rId3">
            <a:alphaModFix/>
          </a:blip>
          <a:stretch>
            <a:fillRect/>
          </a:stretch>
        </p:blipFill>
        <p:spPr>
          <a:xfrm>
            <a:off x="2350179" y="48125"/>
            <a:ext cx="6793823" cy="5095375"/>
          </a:xfrm>
          <a:prstGeom prst="rect">
            <a:avLst/>
          </a:prstGeom>
          <a:noFill/>
          <a:ln>
            <a:noFill/>
          </a:ln>
        </p:spPr>
      </p:pic>
      <p:sp>
        <p:nvSpPr>
          <p:cNvPr id="263" name="Google Shape;263;p43"/>
          <p:cNvSpPr txBox="1"/>
          <p:nvPr/>
        </p:nvSpPr>
        <p:spPr>
          <a:xfrm>
            <a:off x="273050" y="1287175"/>
            <a:ext cx="1822200" cy="3315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sz="1200">
                <a:solidFill>
                  <a:schemeClr val="lt2"/>
                </a:solidFill>
                <a:latin typeface="Roboto"/>
                <a:ea typeface="Roboto"/>
                <a:cs typeface="Roboto"/>
                <a:sym typeface="Roboto"/>
              </a:rPr>
              <a:t>Photo displays the entrance to one of the buildings at St. Olav’s Hospital, in Norway. </a:t>
            </a:r>
            <a:endParaRPr sz="1200">
              <a:solidFill>
                <a:schemeClr val="lt2"/>
              </a:solidFill>
              <a:latin typeface="Roboto"/>
              <a:ea typeface="Roboto"/>
              <a:cs typeface="Roboto"/>
              <a:sym typeface="Roboto"/>
            </a:endParaRPr>
          </a:p>
          <a:p>
            <a:pPr indent="0" lvl="0" marL="0" rtl="0" algn="l">
              <a:spcBef>
                <a:spcPts val="0"/>
              </a:spcBef>
              <a:spcAft>
                <a:spcPts val="0"/>
              </a:spcAft>
              <a:buNone/>
            </a:pPr>
            <a:r>
              <a:t/>
            </a:r>
            <a:endParaRPr sz="1200">
              <a:solidFill>
                <a:schemeClr val="lt2"/>
              </a:solidFill>
              <a:latin typeface="Roboto"/>
              <a:ea typeface="Roboto"/>
              <a:cs typeface="Roboto"/>
              <a:sym typeface="Roboto"/>
            </a:endParaRPr>
          </a:p>
          <a:p>
            <a:pPr indent="0" lvl="0" marL="0" rtl="0" algn="l">
              <a:spcBef>
                <a:spcPts val="0"/>
              </a:spcBef>
              <a:spcAft>
                <a:spcPts val="0"/>
              </a:spcAft>
              <a:buNone/>
            </a:pPr>
            <a:r>
              <a:rPr lang="en-US" sz="1200">
                <a:solidFill>
                  <a:schemeClr val="lt2"/>
                </a:solidFill>
                <a:latin typeface="Roboto"/>
                <a:ea typeface="Roboto"/>
                <a:cs typeface="Roboto"/>
                <a:sym typeface="Roboto"/>
              </a:rPr>
              <a:t>Two wheelchair circular ramps originate from each side of the sidewalk towards the entrance of the building, crossing each other, leaving the stairway steps in the middle filling the intersection left by the ramps. </a:t>
            </a:r>
            <a:endParaRPr sz="1200">
              <a:solidFill>
                <a:schemeClr val="lt2"/>
              </a:solidFill>
              <a:latin typeface="Roboto"/>
              <a:ea typeface="Roboto"/>
              <a:cs typeface="Roboto"/>
              <a:sym typeface="Roboto"/>
            </a:endParaRPr>
          </a:p>
          <a:p>
            <a:pPr indent="0" lvl="0" marL="0" rtl="0" algn="l">
              <a:spcBef>
                <a:spcPts val="0"/>
              </a:spcBef>
              <a:spcAft>
                <a:spcPts val="0"/>
              </a:spcAft>
              <a:buNone/>
            </a:pPr>
            <a:r>
              <a:t/>
            </a:r>
            <a:endParaRPr sz="1200">
              <a:solidFill>
                <a:schemeClr val="lt2"/>
              </a:solidFill>
              <a:latin typeface="Roboto"/>
              <a:ea typeface="Roboto"/>
              <a:cs typeface="Roboto"/>
              <a:sym typeface="Roboto"/>
            </a:endParaRPr>
          </a:p>
          <a:p>
            <a:pPr indent="0" lvl="0" marL="0" rtl="0" algn="l">
              <a:spcBef>
                <a:spcPts val="0"/>
              </a:spcBef>
              <a:spcAft>
                <a:spcPts val="0"/>
              </a:spcAft>
              <a:buNone/>
            </a:pPr>
            <a:r>
              <a:rPr lang="en-US" sz="1200">
                <a:solidFill>
                  <a:schemeClr val="lt2"/>
                </a:solidFill>
                <a:latin typeface="Roboto"/>
                <a:ea typeface="Roboto"/>
                <a:cs typeface="Roboto"/>
                <a:sym typeface="Roboto"/>
              </a:rPr>
              <a:t>The design that is both functional and beautiful.</a:t>
            </a:r>
            <a:endParaRPr sz="1200">
              <a:solidFill>
                <a:schemeClr val="lt2"/>
              </a:solidFill>
              <a:latin typeface="Roboto"/>
              <a:ea typeface="Roboto"/>
              <a:cs typeface="Roboto"/>
              <a:sym typeface="Roboto"/>
            </a:endParaRPr>
          </a:p>
          <a:p>
            <a:pPr indent="0" lvl="0" marL="0" rtl="0" algn="l">
              <a:spcBef>
                <a:spcPts val="0"/>
              </a:spcBef>
              <a:spcAft>
                <a:spcPts val="0"/>
              </a:spcAft>
              <a:buNone/>
            </a:pPr>
            <a:r>
              <a:t/>
            </a:r>
            <a:endParaRPr>
              <a:solidFill>
                <a:schemeClr val="lt2"/>
              </a:solidFill>
              <a:latin typeface="Roboto Medium"/>
              <a:ea typeface="Roboto Medium"/>
              <a:cs typeface="Roboto Medium"/>
              <a:sym typeface="Roboto Medium"/>
            </a:endParaRPr>
          </a:p>
        </p:txBody>
      </p:sp>
      <p:sp>
        <p:nvSpPr>
          <p:cNvPr id="264" name="Google Shape;264;p43"/>
          <p:cNvSpPr txBox="1"/>
          <p:nvPr>
            <p:ph idx="12" type="sldNum"/>
          </p:nvPr>
        </p:nvSpPr>
        <p:spPr>
          <a:xfrm>
            <a:off x="8516884" y="465710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68" name="Shape 268"/>
        <p:cNvGrpSpPr/>
        <p:nvPr/>
      </p:nvGrpSpPr>
      <p:grpSpPr>
        <a:xfrm>
          <a:off x="0" y="0"/>
          <a:ext cx="0" cy="0"/>
          <a:chOff x="0" y="0"/>
          <a:chExt cx="0" cy="0"/>
        </a:xfrm>
      </p:grpSpPr>
      <p:sp>
        <p:nvSpPr>
          <p:cNvPr id="269" name="Google Shape;269;p44"/>
          <p:cNvSpPr txBox="1"/>
          <p:nvPr>
            <p:ph type="title"/>
          </p:nvPr>
        </p:nvSpPr>
        <p:spPr>
          <a:xfrm>
            <a:off x="282575" y="339425"/>
            <a:ext cx="1750200" cy="488400"/>
          </a:xfrm>
          <a:prstGeom prst="rect">
            <a:avLst/>
          </a:prstGeom>
        </p:spPr>
        <p:txBody>
          <a:bodyPr anchorCtr="0" anchor="t" bIns="91425" lIns="45700" spcFirstLastPara="1" rIns="45700" wrap="square" tIns="91425">
            <a:noAutofit/>
          </a:bodyPr>
          <a:lstStyle/>
          <a:p>
            <a:pPr indent="0" lvl="0" marL="0" rtl="0" algn="l">
              <a:spcBef>
                <a:spcPts val="0"/>
              </a:spcBef>
              <a:spcAft>
                <a:spcPts val="0"/>
              </a:spcAft>
              <a:buNone/>
            </a:pPr>
            <a:r>
              <a:rPr b="1" lang="en-US"/>
              <a:t>Universal Design example:</a:t>
            </a:r>
            <a:endParaRPr sz="1200">
              <a:solidFill>
                <a:schemeClr val="lt1"/>
              </a:solidFill>
            </a:endParaRPr>
          </a:p>
        </p:txBody>
      </p:sp>
      <p:pic>
        <p:nvPicPr>
          <p:cNvPr id="270" name="Google Shape;270;p44"/>
          <p:cNvPicPr preferRelativeResize="0"/>
          <p:nvPr/>
        </p:nvPicPr>
        <p:blipFill>
          <a:blip r:embed="rId3">
            <a:alphaModFix/>
          </a:blip>
          <a:stretch>
            <a:fillRect/>
          </a:stretch>
        </p:blipFill>
        <p:spPr>
          <a:xfrm>
            <a:off x="2350179" y="48125"/>
            <a:ext cx="6793823" cy="5095375"/>
          </a:xfrm>
          <a:prstGeom prst="rect">
            <a:avLst/>
          </a:prstGeom>
          <a:noFill/>
          <a:ln>
            <a:noFill/>
          </a:ln>
        </p:spPr>
      </p:pic>
      <p:sp>
        <p:nvSpPr>
          <p:cNvPr id="271" name="Google Shape;271;p44"/>
          <p:cNvSpPr txBox="1"/>
          <p:nvPr/>
        </p:nvSpPr>
        <p:spPr>
          <a:xfrm>
            <a:off x="273050" y="1287175"/>
            <a:ext cx="1822200" cy="3315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sz="1200">
                <a:solidFill>
                  <a:schemeClr val="lt2"/>
                </a:solidFill>
                <a:latin typeface="Roboto"/>
                <a:ea typeface="Roboto"/>
                <a:cs typeface="Roboto"/>
                <a:sym typeface="Roboto"/>
              </a:rPr>
              <a:t>Photo displays the entrance to one of the buildings at St. Olav’s Hospital, in Norway. </a:t>
            </a:r>
            <a:endParaRPr sz="1200">
              <a:solidFill>
                <a:schemeClr val="lt2"/>
              </a:solidFill>
              <a:latin typeface="Roboto"/>
              <a:ea typeface="Roboto"/>
              <a:cs typeface="Roboto"/>
              <a:sym typeface="Roboto"/>
            </a:endParaRPr>
          </a:p>
          <a:p>
            <a:pPr indent="0" lvl="0" marL="0" rtl="0" algn="l">
              <a:spcBef>
                <a:spcPts val="0"/>
              </a:spcBef>
              <a:spcAft>
                <a:spcPts val="0"/>
              </a:spcAft>
              <a:buNone/>
            </a:pPr>
            <a:r>
              <a:t/>
            </a:r>
            <a:endParaRPr sz="1200">
              <a:solidFill>
                <a:schemeClr val="lt2"/>
              </a:solidFill>
              <a:latin typeface="Roboto"/>
              <a:ea typeface="Roboto"/>
              <a:cs typeface="Roboto"/>
              <a:sym typeface="Roboto"/>
            </a:endParaRPr>
          </a:p>
          <a:p>
            <a:pPr indent="0" lvl="0" marL="0" rtl="0" algn="l">
              <a:spcBef>
                <a:spcPts val="0"/>
              </a:spcBef>
              <a:spcAft>
                <a:spcPts val="0"/>
              </a:spcAft>
              <a:buNone/>
            </a:pPr>
            <a:r>
              <a:rPr lang="en-US" sz="1200">
                <a:solidFill>
                  <a:schemeClr val="lt2"/>
                </a:solidFill>
                <a:latin typeface="Roboto"/>
                <a:ea typeface="Roboto"/>
                <a:cs typeface="Roboto"/>
                <a:sym typeface="Roboto"/>
              </a:rPr>
              <a:t>Two wheelchair circular ramps originate from each side of the sidewalk towards the entrance of the building, crossing each other, leaving the stairway steps in the middle filling the intersection left by the ramps. </a:t>
            </a:r>
            <a:endParaRPr sz="1200">
              <a:solidFill>
                <a:schemeClr val="lt2"/>
              </a:solidFill>
              <a:latin typeface="Roboto"/>
              <a:ea typeface="Roboto"/>
              <a:cs typeface="Roboto"/>
              <a:sym typeface="Roboto"/>
            </a:endParaRPr>
          </a:p>
          <a:p>
            <a:pPr indent="0" lvl="0" marL="0" rtl="0" algn="l">
              <a:spcBef>
                <a:spcPts val="0"/>
              </a:spcBef>
              <a:spcAft>
                <a:spcPts val="0"/>
              </a:spcAft>
              <a:buNone/>
            </a:pPr>
            <a:r>
              <a:t/>
            </a:r>
            <a:endParaRPr sz="1200">
              <a:solidFill>
                <a:schemeClr val="lt2"/>
              </a:solidFill>
              <a:latin typeface="Roboto"/>
              <a:ea typeface="Roboto"/>
              <a:cs typeface="Roboto"/>
              <a:sym typeface="Roboto"/>
            </a:endParaRPr>
          </a:p>
          <a:p>
            <a:pPr indent="0" lvl="0" marL="0" rtl="0" algn="l">
              <a:spcBef>
                <a:spcPts val="0"/>
              </a:spcBef>
              <a:spcAft>
                <a:spcPts val="0"/>
              </a:spcAft>
              <a:buNone/>
            </a:pPr>
            <a:r>
              <a:rPr lang="en-US" sz="1200">
                <a:solidFill>
                  <a:schemeClr val="lt2"/>
                </a:solidFill>
                <a:latin typeface="Roboto"/>
                <a:ea typeface="Roboto"/>
                <a:cs typeface="Roboto"/>
                <a:sym typeface="Roboto"/>
              </a:rPr>
              <a:t>The design that is both functional and beautiful.</a:t>
            </a:r>
            <a:endParaRPr sz="1200">
              <a:solidFill>
                <a:schemeClr val="lt2"/>
              </a:solidFill>
              <a:latin typeface="Roboto"/>
              <a:ea typeface="Roboto"/>
              <a:cs typeface="Roboto"/>
              <a:sym typeface="Roboto"/>
            </a:endParaRPr>
          </a:p>
          <a:p>
            <a:pPr indent="0" lvl="0" marL="0" rtl="0" algn="l">
              <a:spcBef>
                <a:spcPts val="0"/>
              </a:spcBef>
              <a:spcAft>
                <a:spcPts val="0"/>
              </a:spcAft>
              <a:buNone/>
            </a:pPr>
            <a:r>
              <a:t/>
            </a:r>
            <a:endParaRPr>
              <a:solidFill>
                <a:schemeClr val="lt2"/>
              </a:solidFill>
              <a:latin typeface="Roboto Medium"/>
              <a:ea typeface="Roboto Medium"/>
              <a:cs typeface="Roboto Medium"/>
              <a:sym typeface="Roboto Medium"/>
            </a:endParaRPr>
          </a:p>
        </p:txBody>
      </p:sp>
      <p:sp>
        <p:nvSpPr>
          <p:cNvPr id="272" name="Google Shape;272;p44"/>
          <p:cNvSpPr txBox="1"/>
          <p:nvPr>
            <p:ph idx="12" type="sldNum"/>
          </p:nvPr>
        </p:nvSpPr>
        <p:spPr>
          <a:xfrm>
            <a:off x="8516884" y="465710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US"/>
              <a:t>‹#›</a:t>
            </a:fld>
            <a:endParaRPr/>
          </a:p>
        </p:txBody>
      </p:sp>
      <p:sp>
        <p:nvSpPr>
          <p:cNvPr id="273" name="Google Shape;273;p44"/>
          <p:cNvSpPr/>
          <p:nvPr/>
        </p:nvSpPr>
        <p:spPr>
          <a:xfrm>
            <a:off x="4572000" y="1000875"/>
            <a:ext cx="837600" cy="837600"/>
          </a:xfrm>
          <a:prstGeom prst="ellipse">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xDA">
  <a:themeElements>
    <a:clrScheme name="Streamline">
      <a:dk1>
        <a:srgbClr val="1155CC"/>
      </a:dk1>
      <a:lt1>
        <a:srgbClr val="00FF00"/>
      </a:lt1>
      <a:dk2>
        <a:srgbClr val="1A1A1A"/>
      </a:dk2>
      <a:lt2>
        <a:srgbClr val="FFFFFF"/>
      </a:lt2>
      <a:accent1>
        <a:srgbClr val="383838"/>
      </a:accent1>
      <a:accent2>
        <a:srgbClr val="FFBD07"/>
      </a:accent2>
      <a:accent3>
        <a:srgbClr val="666666"/>
      </a:accent3>
      <a:accent4>
        <a:srgbClr val="5CD1D1"/>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